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77595"/>
            <a:ext cx="12192000" cy="76200"/>
          </a:xfrm>
          <a:custGeom>
            <a:avLst/>
            <a:gdLst/>
            <a:ahLst/>
            <a:cxnLst/>
            <a:rect l="l" t="t" r="r" b="b"/>
            <a:pathLst>
              <a:path w="12192000" h="76200">
                <a:moveTo>
                  <a:pt x="12192000" y="0"/>
                </a:moveTo>
                <a:lnTo>
                  <a:pt x="0" y="0"/>
                </a:lnTo>
                <a:lnTo>
                  <a:pt x="0" y="76200"/>
                </a:lnTo>
                <a:lnTo>
                  <a:pt x="12192000" y="76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53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29" y="207645"/>
            <a:ext cx="1105794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795"/>
            <a:ext cx="12192000" cy="76200"/>
          </a:xfrm>
          <a:custGeom>
            <a:avLst/>
            <a:gdLst/>
            <a:ahLst/>
            <a:cxnLst/>
            <a:rect l="l" t="t" r="r" b="b"/>
            <a:pathLst>
              <a:path w="12192000" h="76200">
                <a:moveTo>
                  <a:pt x="12192000" y="0"/>
                </a:moveTo>
                <a:lnTo>
                  <a:pt x="12024360" y="0"/>
                </a:lnTo>
                <a:lnTo>
                  <a:pt x="11315700" y="0"/>
                </a:lnTo>
                <a:lnTo>
                  <a:pt x="0" y="0"/>
                </a:lnTo>
                <a:lnTo>
                  <a:pt x="0" y="76200"/>
                </a:lnTo>
                <a:lnTo>
                  <a:pt x="11315700" y="76200"/>
                </a:lnTo>
                <a:lnTo>
                  <a:pt x="12024360" y="76200"/>
                </a:lnTo>
                <a:lnTo>
                  <a:pt x="12192000" y="76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53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200990"/>
            <a:ext cx="11272519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S Gothic"/>
                <a:cs typeface="MS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jp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g"/><Relationship Id="rId24" Type="http://schemas.openxmlformats.org/officeDocument/2006/relationships/image" Target="../media/image24.jpg"/><Relationship Id="rId25" Type="http://schemas.openxmlformats.org/officeDocument/2006/relationships/image" Target="../media/image25.jpg"/><Relationship Id="rId26" Type="http://schemas.openxmlformats.org/officeDocument/2006/relationships/image" Target="../media/image26.jpg"/><Relationship Id="rId27" Type="http://schemas.openxmlformats.org/officeDocument/2006/relationships/image" Target="../media/image2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5123" y="1177544"/>
            <a:ext cx="69215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FFFFFF"/>
                </a:solidFill>
                <a:latin typeface="Calibri"/>
                <a:cs typeface="Calibri"/>
              </a:rPr>
              <a:t>Swim </a:t>
            </a:r>
            <a:r>
              <a:rPr dirty="0" sz="4800" spc="-30">
                <a:solidFill>
                  <a:srgbClr val="FFFFFF"/>
                </a:solidFill>
                <a:latin typeface="Calibri"/>
                <a:cs typeface="Calibri"/>
              </a:rPr>
              <a:t>Pool</a:t>
            </a:r>
            <a:r>
              <a:rPr dirty="0" sz="4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30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r>
              <a:rPr dirty="0" sz="4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4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6869" y="2474467"/>
            <a:ext cx="44342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Sliding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Deck</a:t>
            </a:r>
            <a:r>
              <a:rPr dirty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Pool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Cover</a:t>
            </a:r>
            <a:r>
              <a:rPr dirty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Series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6815" y="5474309"/>
            <a:ext cx="60883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Prefessional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R&amp;D,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Production,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Installation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Pool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Cover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029" y="207645"/>
            <a:ext cx="17462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">
                <a:latin typeface="MS Gothic"/>
                <a:cs typeface="MS Gothic"/>
              </a:rPr>
              <a:t>七、</a:t>
            </a:r>
            <a:r>
              <a:rPr dirty="0" sz="2000" spc="-5">
                <a:latin typeface="Arial MT"/>
                <a:cs typeface="Arial MT"/>
              </a:rPr>
              <a:t>Contact</a:t>
            </a:r>
            <a:r>
              <a:rPr dirty="0" sz="2000" spc="-114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7265" y="1764284"/>
            <a:ext cx="2768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FBD"/>
                </a:solidFill>
                <a:latin typeface="MS Gothic"/>
                <a:cs typeface="MS Gothic"/>
              </a:rPr>
              <a:t>Thanks！</a:t>
            </a:r>
            <a:endParaRPr sz="5400">
              <a:latin typeface="MS Gothic"/>
              <a:cs typeface="MS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020" y="353313"/>
            <a:ext cx="1432737" cy="1662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816" y="3266821"/>
            <a:ext cx="51765" cy="1764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640" y="3403346"/>
            <a:ext cx="64897" cy="613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3632" y="3266821"/>
            <a:ext cx="3213836" cy="20573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767453" y="3266821"/>
            <a:ext cx="192405" cy="198120"/>
            <a:chOff x="4767453" y="3266821"/>
            <a:chExt cx="192405" cy="19812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7453" y="3266821"/>
              <a:ext cx="94614" cy="1764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4707" y="3403346"/>
              <a:ext cx="64896" cy="6134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111622" y="3266821"/>
            <a:ext cx="2512060" cy="198120"/>
            <a:chOff x="5111622" y="3266821"/>
            <a:chExt cx="2512060" cy="19812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1622" y="3266821"/>
              <a:ext cx="2413507" cy="1764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8658" y="3403346"/>
              <a:ext cx="64897" cy="6134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70368" y="3266821"/>
            <a:ext cx="3103245" cy="17640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2480" y="946403"/>
            <a:ext cx="2951987" cy="207721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951166" y="6292659"/>
            <a:ext cx="196215" cy="198120"/>
            <a:chOff x="951166" y="6292659"/>
            <a:chExt cx="196215" cy="19812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1166" y="6292659"/>
              <a:ext cx="102527" cy="1764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1874" y="6429222"/>
              <a:ext cx="64896" cy="6139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298828" y="6292659"/>
            <a:ext cx="3207385" cy="205104"/>
            <a:chOff x="1298828" y="6292659"/>
            <a:chExt cx="3207385" cy="205104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8828" y="6292659"/>
              <a:ext cx="3108579" cy="204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0808" y="6429222"/>
              <a:ext cx="64896" cy="61391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58233" y="6292659"/>
            <a:ext cx="175894" cy="17640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885944" y="6292659"/>
            <a:ext cx="3326129" cy="198120"/>
            <a:chOff x="4885944" y="6292659"/>
            <a:chExt cx="3326129" cy="19812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5944" y="6377586"/>
              <a:ext cx="105161" cy="19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6975" y="6292659"/>
              <a:ext cx="3107563" cy="17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47177" y="6429222"/>
              <a:ext cx="64897" cy="6139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365490" y="6292659"/>
            <a:ext cx="2286000" cy="176530"/>
            <a:chOff x="8365490" y="6292659"/>
            <a:chExt cx="2286000" cy="176530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65490" y="6292659"/>
              <a:ext cx="441705" cy="1764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23960" y="6377586"/>
              <a:ext cx="105161" cy="196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44610" y="6292659"/>
              <a:ext cx="1706753" cy="17640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89120" y="4037076"/>
            <a:ext cx="2880360" cy="210464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943088" y="3980688"/>
            <a:ext cx="2868168" cy="210007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34840" y="937260"/>
            <a:ext cx="2932811" cy="208635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41564" y="928116"/>
            <a:ext cx="2947543" cy="207568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3439" y="4038600"/>
            <a:ext cx="2951988" cy="2078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19" y="329184"/>
            <a:ext cx="2455557" cy="2145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8407" y="329056"/>
            <a:ext cx="1111355" cy="2146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6321" y="872490"/>
            <a:ext cx="621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Cr</a:t>
            </a:r>
            <a:r>
              <a:rPr dirty="0" sz="1800" spc="-15">
                <a:latin typeface="Arial MT"/>
                <a:cs typeface="Arial MT"/>
              </a:rPr>
              <a:t>o</a:t>
            </a:r>
            <a:r>
              <a:rPr dirty="0" sz="1800">
                <a:latin typeface="Arial MT"/>
                <a:cs typeface="Arial MT"/>
              </a:rPr>
              <a:t>ss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21" y="3748278"/>
            <a:ext cx="1253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L</a:t>
            </a:r>
            <a:r>
              <a:rPr dirty="0" sz="1800" spc="-15">
                <a:latin typeface="Arial MT"/>
                <a:cs typeface="Arial MT"/>
              </a:rPr>
              <a:t>o</a:t>
            </a:r>
            <a:r>
              <a:rPr dirty="0" sz="1800" spc="-5">
                <a:latin typeface="Arial MT"/>
                <a:cs typeface="Arial MT"/>
              </a:rPr>
              <a:t>n</a:t>
            </a:r>
            <a:r>
              <a:rPr dirty="0" sz="1800" spc="-15">
                <a:latin typeface="Arial MT"/>
                <a:cs typeface="Arial MT"/>
              </a:rPr>
              <a:t>g</a:t>
            </a:r>
            <a:r>
              <a:rPr dirty="0" sz="1800" spc="-5">
                <a:latin typeface="Arial MT"/>
                <a:cs typeface="Arial MT"/>
              </a:rPr>
              <a:t>itu</a:t>
            </a:r>
            <a:r>
              <a:rPr dirty="0" sz="1800" spc="-15">
                <a:latin typeface="Arial MT"/>
                <a:cs typeface="Arial MT"/>
              </a:rPr>
              <a:t>d</a:t>
            </a:r>
            <a:r>
              <a:rPr dirty="0" sz="1800" spc="-5">
                <a:latin typeface="Arial MT"/>
                <a:cs typeface="Arial MT"/>
              </a:rPr>
              <a:t>i</a:t>
            </a:r>
            <a:r>
              <a:rPr dirty="0" sz="1800" spc="-15">
                <a:latin typeface="Arial MT"/>
                <a:cs typeface="Arial MT"/>
              </a:rPr>
              <a:t>n</a:t>
            </a:r>
            <a:r>
              <a:rPr dirty="0" sz="1800" spc="-5">
                <a:latin typeface="Arial MT"/>
                <a:cs typeface="Arial MT"/>
              </a:rPr>
              <a:t>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9175" y="924559"/>
            <a:ext cx="468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S</a:t>
            </a:r>
            <a:r>
              <a:rPr dirty="0" sz="1800" spc="-15">
                <a:latin typeface="Arial MT"/>
                <a:cs typeface="Arial MT"/>
              </a:rPr>
              <a:t>p</a:t>
            </a:r>
            <a:r>
              <a:rPr dirty="0" sz="1800" spc="-5">
                <a:latin typeface="Arial MT"/>
                <a:cs typeface="Arial MT"/>
              </a:rPr>
              <a:t>l</a:t>
            </a:r>
            <a:r>
              <a:rPr dirty="0" sz="1800" spc="-15">
                <a:latin typeface="Arial MT"/>
                <a:cs typeface="Arial MT"/>
              </a:rPr>
              <a:t>i</a:t>
            </a:r>
            <a:r>
              <a:rPr dirty="0" sz="1800">
                <a:latin typeface="Arial MT"/>
                <a:cs typeface="Arial MT"/>
              </a:rPr>
              <a:t>t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2300" y="3910582"/>
            <a:ext cx="4343400" cy="28437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2300" y="1033272"/>
            <a:ext cx="4343400" cy="26243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6780" y="4032503"/>
            <a:ext cx="4309872" cy="25085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7739" y="970788"/>
            <a:ext cx="4309872" cy="2749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19" y="330708"/>
            <a:ext cx="2455557" cy="2145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650" y="319404"/>
            <a:ext cx="54483" cy="1964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29659" y="319404"/>
            <a:ext cx="192405" cy="196850"/>
            <a:chOff x="3629659" y="319404"/>
            <a:chExt cx="192405" cy="196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7327" y="319404"/>
              <a:ext cx="54483" cy="1964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9659" y="332739"/>
              <a:ext cx="108330" cy="16433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2780" y="785240"/>
            <a:ext cx="748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H</a:t>
            </a:r>
            <a:r>
              <a:rPr dirty="0" sz="1800" spc="-15">
                <a:latin typeface="Arial MT"/>
                <a:cs typeface="Arial MT"/>
              </a:rPr>
              <a:t>i</a:t>
            </a:r>
            <a:r>
              <a:rPr dirty="0" sz="1800" spc="-5">
                <a:latin typeface="Arial MT"/>
                <a:cs typeface="Arial MT"/>
              </a:rPr>
              <a:t>d</a:t>
            </a:r>
            <a:r>
              <a:rPr dirty="0" sz="1800" spc="-15">
                <a:latin typeface="Arial MT"/>
                <a:cs typeface="Arial MT"/>
              </a:rPr>
              <a:t>d</a:t>
            </a:r>
            <a:r>
              <a:rPr dirty="0" sz="1800" spc="-5">
                <a:latin typeface="Arial MT"/>
                <a:cs typeface="Arial MT"/>
              </a:rPr>
              <a:t>en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1704" y="755396"/>
            <a:ext cx="1381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Double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Layer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08519" y="1002791"/>
            <a:ext cx="4329683" cy="265023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21704" y="4048759"/>
            <a:ext cx="690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 MT"/>
                <a:cs typeface="Arial MT"/>
              </a:rPr>
              <a:t>Manua</a:t>
            </a:r>
            <a:r>
              <a:rPr dirty="0" sz="1600" spc="-5">
                <a:latin typeface="Arial MT"/>
                <a:cs typeface="Arial MT"/>
              </a:rPr>
              <a:t>l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8803" y="4020311"/>
            <a:ext cx="3977640" cy="24688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8803" y="1097280"/>
            <a:ext cx="3977640" cy="26410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08519" y="3925823"/>
            <a:ext cx="4329683" cy="2593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099" y="198246"/>
            <a:ext cx="300863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Contruction</a:t>
            </a:r>
            <a:r>
              <a:rPr dirty="0" spc="-85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Diagram</a:t>
            </a:r>
            <a:r>
              <a:rPr dirty="0"/>
              <a:t>（</a:t>
            </a:r>
            <a:r>
              <a:rPr dirty="0">
                <a:latin typeface="Arial MT"/>
                <a:cs typeface="Arial MT"/>
              </a:rPr>
              <a:t>1</a:t>
            </a:r>
            <a:r>
              <a:rPr dirty="0"/>
              <a:t>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28700"/>
            <a:ext cx="1149096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095" y="198246"/>
            <a:ext cx="300863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MT"/>
                <a:cs typeface="Arial MT"/>
              </a:rPr>
              <a:t>Contruction</a:t>
            </a:r>
            <a:r>
              <a:rPr dirty="0" spc="-8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Diagram</a:t>
            </a:r>
            <a:r>
              <a:rPr dirty="0"/>
              <a:t>（</a:t>
            </a:r>
            <a:r>
              <a:rPr dirty="0">
                <a:latin typeface="Arial MT"/>
                <a:cs typeface="Arial MT"/>
              </a:rPr>
              <a:t>2</a:t>
            </a:r>
            <a:r>
              <a:rPr dirty="0"/>
              <a:t>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" y="1290827"/>
            <a:ext cx="11900916" cy="4986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923" y="198246"/>
            <a:ext cx="28086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0275" algn="l"/>
              </a:tabLst>
            </a:pPr>
            <a:r>
              <a:rPr dirty="0">
                <a:latin typeface="Arial MT"/>
                <a:cs typeface="Arial MT"/>
              </a:rPr>
              <a:t>Details	Of</a:t>
            </a:r>
            <a:r>
              <a:rPr dirty="0" spc="-85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Product</a:t>
            </a:r>
            <a:r>
              <a:rPr dirty="0"/>
              <a:t>（</a:t>
            </a:r>
            <a:r>
              <a:rPr dirty="0">
                <a:latin typeface="Arial MT"/>
                <a:cs typeface="Arial MT"/>
              </a:rPr>
              <a:t>2</a:t>
            </a:r>
            <a:r>
              <a:rPr dirty="0"/>
              <a:t>）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1435607"/>
            <a:ext cx="5291328" cy="39883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3764" y="1435607"/>
            <a:ext cx="5170932" cy="39883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9429" y="5594400"/>
            <a:ext cx="3989704" cy="1052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3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Frame: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304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double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stainless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steel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keel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structure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  <a:spcBef>
                <a:spcPts val="25"/>
              </a:spcBef>
            </a:pPr>
            <a:r>
              <a:rPr dirty="0" sz="1400" spc="-5">
                <a:latin typeface="Arial MT"/>
                <a:cs typeface="Arial MT"/>
              </a:rPr>
              <a:t>4</a:t>
            </a:r>
            <a:r>
              <a:rPr dirty="0" sz="1400" spc="10">
                <a:latin typeface="MS Gothic"/>
                <a:cs typeface="MS Gothic"/>
              </a:rPr>
              <a:t>、</a:t>
            </a:r>
            <a:r>
              <a:rPr dirty="0" sz="1400" spc="-5">
                <a:latin typeface="Arial MT"/>
                <a:cs typeface="Arial MT"/>
              </a:rPr>
              <a:t>Motor: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DC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reduction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motor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2155"/>
              </a:lnSpc>
            </a:pPr>
            <a:r>
              <a:rPr dirty="0" sz="1400" spc="-5">
                <a:latin typeface="Arial MT"/>
                <a:cs typeface="Arial MT"/>
              </a:rPr>
              <a:t>5</a:t>
            </a:r>
            <a:r>
              <a:rPr dirty="0" sz="1400" spc="10">
                <a:latin typeface="MS Gothic"/>
                <a:cs typeface="MS Gothic"/>
              </a:rPr>
              <a:t>、</a:t>
            </a:r>
            <a:r>
              <a:rPr dirty="0" sz="1400" spc="-5">
                <a:latin typeface="Arial MT"/>
                <a:cs typeface="Arial MT"/>
              </a:rPr>
              <a:t>Control</a:t>
            </a:r>
            <a:r>
              <a:rPr dirty="0" sz="1400" spc="-5">
                <a:latin typeface="MS Gothic"/>
                <a:cs typeface="MS Gothic"/>
              </a:rPr>
              <a:t>：</a:t>
            </a:r>
            <a:r>
              <a:rPr dirty="0" sz="1400" spc="-5">
                <a:latin typeface="Arial MT"/>
                <a:cs typeface="Arial MT"/>
              </a:rPr>
              <a:t>Remote+Key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Switch</a:t>
            </a:r>
            <a:r>
              <a:rPr dirty="0" sz="1400">
                <a:latin typeface="MS Gothic"/>
                <a:cs typeface="MS Gothic"/>
              </a:rPr>
              <a:t>，</a:t>
            </a:r>
            <a:r>
              <a:rPr dirty="0" sz="1400">
                <a:latin typeface="Arial MT"/>
                <a:cs typeface="Arial MT"/>
              </a:rPr>
              <a:t>Hall</a:t>
            </a:r>
            <a:r>
              <a:rPr dirty="0" sz="1400" spc="480">
                <a:latin typeface="Arial MT"/>
                <a:cs typeface="Arial MT"/>
              </a:rPr>
              <a:t> </a:t>
            </a:r>
            <a:r>
              <a:rPr dirty="0" sz="1800">
                <a:latin typeface="SimSun"/>
                <a:cs typeface="SimSun"/>
              </a:rPr>
              <a:t>sensor</a:t>
            </a:r>
            <a:endParaRPr sz="1800">
              <a:latin typeface="SimSun"/>
              <a:cs typeface="SimSun"/>
            </a:endParaRPr>
          </a:p>
          <a:p>
            <a:pPr marL="329565">
              <a:lnSpc>
                <a:spcPct val="100000"/>
              </a:lnSpc>
              <a:spcBef>
                <a:spcPts val="390"/>
              </a:spcBef>
            </a:pPr>
            <a:r>
              <a:rPr dirty="0" sz="1400">
                <a:latin typeface="Arial MT"/>
                <a:cs typeface="Arial MT"/>
              </a:rPr>
              <a:t>Electronic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travel,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automatic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stop.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4633" y="5764783"/>
            <a:ext cx="3654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Finished product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easy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</a:t>
            </a:r>
            <a:r>
              <a:rPr dirty="0" sz="1800" spc="-5">
                <a:latin typeface="Arial MT"/>
                <a:cs typeface="Arial MT"/>
              </a:rPr>
              <a:t> installation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908" y="233933"/>
            <a:ext cx="80454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>
                <a:latin typeface="Arial MT"/>
                <a:cs typeface="Arial MT"/>
              </a:rPr>
              <a:t>D</a:t>
            </a:r>
            <a:r>
              <a:rPr dirty="0">
                <a:latin typeface="Arial MT"/>
                <a:cs typeface="Arial MT"/>
              </a:rPr>
              <a:t>etails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8514" y="1016307"/>
            <a:ext cx="2827129" cy="55317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152" y="792478"/>
            <a:ext cx="3683508" cy="59969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09026" y="1389126"/>
            <a:ext cx="4021454" cy="1852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dirty="0" sz="1800">
                <a:latin typeface="SimSun"/>
                <a:cs typeface="SimSun"/>
              </a:rPr>
              <a:t>1</a:t>
            </a:r>
            <a:r>
              <a:rPr dirty="0" sz="1800">
                <a:latin typeface="MS Gothic"/>
                <a:cs typeface="MS Gothic"/>
              </a:rPr>
              <a:t>、</a:t>
            </a:r>
            <a:r>
              <a:rPr dirty="0" sz="1800">
                <a:latin typeface="SimSun"/>
                <a:cs typeface="SimSun"/>
              </a:rPr>
              <a:t>304</a:t>
            </a:r>
            <a:r>
              <a:rPr dirty="0" sz="1800" spc="-30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stainless</a:t>
            </a:r>
            <a:r>
              <a:rPr dirty="0" sz="1800" spc="-25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steel</a:t>
            </a:r>
            <a:r>
              <a:rPr dirty="0" sz="1800" spc="-30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guide</a:t>
            </a:r>
            <a:endParaRPr sz="1800">
              <a:latin typeface="SimSun"/>
              <a:cs typeface="SimSun"/>
            </a:endParaRPr>
          </a:p>
          <a:p>
            <a:pPr marL="12700" marR="535940">
              <a:lnSpc>
                <a:spcPts val="1680"/>
              </a:lnSpc>
              <a:spcBef>
                <a:spcPts val="45"/>
              </a:spcBef>
            </a:pPr>
            <a:r>
              <a:rPr dirty="0" sz="1400">
                <a:latin typeface="SimSun"/>
                <a:cs typeface="SimSun"/>
              </a:rPr>
              <a:t>Semi-arc </a:t>
            </a:r>
            <a:r>
              <a:rPr dirty="0" sz="1400" spc="-5">
                <a:latin typeface="SimSun"/>
                <a:cs typeface="SimSun"/>
              </a:rPr>
              <a:t>design, </a:t>
            </a:r>
            <a:r>
              <a:rPr dirty="0" sz="1400">
                <a:latin typeface="SimSun"/>
                <a:cs typeface="SimSun"/>
              </a:rPr>
              <a:t>can be </a:t>
            </a:r>
            <a:r>
              <a:rPr dirty="0" sz="1400" spc="-5">
                <a:latin typeface="SimSun"/>
                <a:cs typeface="SimSun"/>
              </a:rPr>
              <a:t>installed </a:t>
            </a:r>
            <a:r>
              <a:rPr dirty="0" sz="1400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directly</a:t>
            </a:r>
            <a:r>
              <a:rPr dirty="0" sz="1400" spc="-4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fixed</a:t>
            </a:r>
            <a:r>
              <a:rPr dirty="0" sz="1400" spc="-4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on</a:t>
            </a:r>
            <a:r>
              <a:rPr dirty="0" sz="1400" spc="-1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the</a:t>
            </a:r>
            <a:r>
              <a:rPr dirty="0" sz="1400" spc="-30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pool</a:t>
            </a:r>
            <a:r>
              <a:rPr dirty="0" sz="1400" spc="-30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wall,On</a:t>
            </a:r>
            <a:r>
              <a:rPr dirty="0" sz="1400" spc="-2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the 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ts val="1625"/>
              </a:lnSpc>
            </a:pPr>
            <a:r>
              <a:rPr dirty="0" sz="1400">
                <a:latin typeface="SimSun"/>
                <a:cs typeface="SimSun"/>
              </a:rPr>
              <a:t>floor,</a:t>
            </a:r>
            <a:r>
              <a:rPr dirty="0" sz="1400" spc="-4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can</a:t>
            </a:r>
            <a:r>
              <a:rPr dirty="0" sz="1400" spc="-20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also</a:t>
            </a:r>
            <a:r>
              <a:rPr dirty="0" sz="1400" spc="-4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be</a:t>
            </a:r>
            <a:r>
              <a:rPr dirty="0" sz="1400" spc="-1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hidden,</a:t>
            </a:r>
            <a:r>
              <a:rPr dirty="0" sz="1400" spc="-4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easy</a:t>
            </a:r>
            <a:r>
              <a:rPr dirty="0" sz="1400" spc="-3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to</a:t>
            </a:r>
            <a:r>
              <a:rPr dirty="0" sz="1400" spc="-1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clean</a:t>
            </a:r>
            <a:r>
              <a:rPr dirty="0" sz="1400" spc="-3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the 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SimSun"/>
                <a:cs typeface="SimSun"/>
              </a:rPr>
              <a:t>guide</a:t>
            </a:r>
            <a:r>
              <a:rPr dirty="0" sz="1400" spc="-95">
                <a:latin typeface="SimSun"/>
                <a:cs typeface="SimSun"/>
              </a:rPr>
              <a:t> </a:t>
            </a:r>
            <a:r>
              <a:rPr dirty="0" sz="1400">
                <a:latin typeface="SimSun"/>
                <a:cs typeface="SimSun"/>
              </a:rPr>
              <a:t>groove.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SimSun"/>
              <a:cs typeface="SimSun"/>
            </a:endParaRPr>
          </a:p>
          <a:p>
            <a:pPr marL="12700">
              <a:lnSpc>
                <a:spcPts val="2150"/>
              </a:lnSpc>
            </a:pPr>
            <a:r>
              <a:rPr dirty="0" sz="1800">
                <a:latin typeface="SimSun"/>
                <a:cs typeface="SimSun"/>
              </a:rPr>
              <a:t>2</a:t>
            </a:r>
            <a:r>
              <a:rPr dirty="0" sz="1800">
                <a:latin typeface="MS Gothic"/>
                <a:cs typeface="MS Gothic"/>
              </a:rPr>
              <a:t>、</a:t>
            </a:r>
            <a:r>
              <a:rPr dirty="0" sz="1800">
                <a:latin typeface="SimSun"/>
                <a:cs typeface="SimSun"/>
              </a:rPr>
              <a:t>304</a:t>
            </a:r>
            <a:r>
              <a:rPr dirty="0" sz="1800" spc="-25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stainless</a:t>
            </a:r>
            <a:r>
              <a:rPr dirty="0" sz="1800" spc="-25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steel</a:t>
            </a:r>
            <a:r>
              <a:rPr dirty="0" sz="1800" spc="-25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Solid</a:t>
            </a:r>
            <a:r>
              <a:rPr dirty="0" sz="1800" spc="-25">
                <a:latin typeface="SimSun"/>
                <a:cs typeface="SimSun"/>
              </a:rPr>
              <a:t> </a:t>
            </a:r>
            <a:r>
              <a:rPr dirty="0" sz="1800">
                <a:latin typeface="SimSun"/>
                <a:cs typeface="SimSun"/>
              </a:rPr>
              <a:t>wheel</a:t>
            </a:r>
            <a:endParaRPr sz="1800">
              <a:latin typeface="SimSun"/>
              <a:cs typeface="SimSun"/>
            </a:endParaRPr>
          </a:p>
          <a:p>
            <a:pPr marL="279400">
              <a:lnSpc>
                <a:spcPts val="1670"/>
              </a:lnSpc>
            </a:pPr>
            <a:r>
              <a:rPr dirty="0" sz="1400" spc="-5">
                <a:latin typeface="SimSun"/>
                <a:cs typeface="SimSun"/>
              </a:rPr>
              <a:t>Strong</a:t>
            </a:r>
            <a:r>
              <a:rPr dirty="0" sz="1400" spc="-15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and</a:t>
            </a:r>
            <a:r>
              <a:rPr dirty="0" sz="1400" spc="-20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durable,</a:t>
            </a:r>
            <a:r>
              <a:rPr dirty="0" sz="1400" spc="-20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good</a:t>
            </a:r>
            <a:r>
              <a:rPr dirty="0" sz="1400" spc="-25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bearing</a:t>
            </a:r>
            <a:r>
              <a:rPr dirty="0" sz="1400" spc="-20">
                <a:latin typeface="SimSun"/>
                <a:cs typeface="SimSun"/>
              </a:rPr>
              <a:t> </a:t>
            </a:r>
            <a:r>
              <a:rPr dirty="0" sz="1400" spc="-5">
                <a:latin typeface="SimSun"/>
                <a:cs typeface="SimSun"/>
              </a:rPr>
              <a:t>capacity</a:t>
            </a:r>
            <a:endParaRPr sz="1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4276"/>
            <a:ext cx="11890375" cy="76200"/>
          </a:xfrm>
          <a:custGeom>
            <a:avLst/>
            <a:gdLst/>
            <a:ahLst/>
            <a:cxnLst/>
            <a:rect l="l" t="t" r="r" b="b"/>
            <a:pathLst>
              <a:path w="11890375" h="76200">
                <a:moveTo>
                  <a:pt x="11890248" y="0"/>
                </a:moveTo>
                <a:lnTo>
                  <a:pt x="0" y="0"/>
                </a:lnTo>
                <a:lnTo>
                  <a:pt x="0" y="76200"/>
                </a:lnTo>
                <a:lnTo>
                  <a:pt x="11890248" y="76200"/>
                </a:lnTo>
                <a:lnTo>
                  <a:pt x="11890248" y="0"/>
                </a:lnTo>
                <a:close/>
              </a:path>
            </a:pathLst>
          </a:custGeom>
          <a:solidFill>
            <a:srgbClr val="0536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200990"/>
            <a:ext cx="1042669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Wo</a:t>
            </a:r>
            <a:r>
              <a:rPr dirty="0" spc="-10"/>
              <a:t>r</a:t>
            </a:r>
            <a:r>
              <a:rPr dirty="0"/>
              <a:t>ks</a:t>
            </a:r>
            <a:r>
              <a:rPr dirty="0" spc="-10"/>
              <a:t>h</a:t>
            </a:r>
            <a:r>
              <a:rPr dirty="0"/>
              <a:t>op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07008"/>
            <a:ext cx="3395472" cy="4817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7179" y="1205483"/>
            <a:ext cx="3447287" cy="48188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2711" y="1205483"/>
            <a:ext cx="3616452" cy="4817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  <dc:title>PowerPoint 演示文稿</dc:title>
  <dcterms:created xsi:type="dcterms:W3CDTF">2023-08-28T06:45:39Z</dcterms:created>
  <dcterms:modified xsi:type="dcterms:W3CDTF">2023-08-28T06:45:39Z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2023-08-28T00:00:00Z</vt:filetime>
  </property>
</Properties>
</file>