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922000" cy="7797800"/>
  <p:notesSz cx="10922000" cy="77978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png"/><Relationship Id="rId8" Type="http://schemas.openxmlformats.org/officeDocument/2006/relationships/image" Target="../media/image7.png"/><Relationship Id="rId7" Type="http://schemas.openxmlformats.org/officeDocument/2006/relationships/image" Target="../media/image6.png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19626" y="2417318"/>
            <a:ext cx="9289098" cy="16375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39252" y="4366768"/>
            <a:ext cx="7649845" cy="1949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0231" y="2925445"/>
            <a:ext cx="4774589" cy="2625195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733806" y="1683258"/>
            <a:ext cx="5527675" cy="4485005"/>
          </a:xfrm>
          <a:custGeom>
            <a:avLst/>
            <a:gdLst/>
            <a:ahLst/>
            <a:cxnLst/>
            <a:rect l="l" t="t" r="r" b="b"/>
            <a:pathLst>
              <a:path w="5527675" h="4485005">
                <a:moveTo>
                  <a:pt x="2763393" y="0"/>
                </a:moveTo>
                <a:lnTo>
                  <a:pt x="2816860" y="0"/>
                </a:lnTo>
                <a:lnTo>
                  <a:pt x="2869565" y="1269"/>
                </a:lnTo>
                <a:lnTo>
                  <a:pt x="2922270" y="3175"/>
                </a:lnTo>
                <a:lnTo>
                  <a:pt x="2974340" y="6350"/>
                </a:lnTo>
                <a:lnTo>
                  <a:pt x="3026410" y="10159"/>
                </a:lnTo>
                <a:lnTo>
                  <a:pt x="3078480" y="13969"/>
                </a:lnTo>
                <a:lnTo>
                  <a:pt x="3129915" y="19684"/>
                </a:lnTo>
                <a:lnTo>
                  <a:pt x="3181349" y="25400"/>
                </a:lnTo>
                <a:lnTo>
                  <a:pt x="3232149" y="31750"/>
                </a:lnTo>
                <a:lnTo>
                  <a:pt x="3282950" y="39369"/>
                </a:lnTo>
                <a:lnTo>
                  <a:pt x="3333115" y="47625"/>
                </a:lnTo>
                <a:lnTo>
                  <a:pt x="3383406" y="56514"/>
                </a:lnTo>
                <a:lnTo>
                  <a:pt x="3432936" y="66039"/>
                </a:lnTo>
                <a:lnTo>
                  <a:pt x="3481831" y="76200"/>
                </a:lnTo>
                <a:lnTo>
                  <a:pt x="3530727" y="87629"/>
                </a:lnTo>
                <a:lnTo>
                  <a:pt x="3579622" y="99059"/>
                </a:lnTo>
                <a:lnTo>
                  <a:pt x="3627881" y="111759"/>
                </a:lnTo>
                <a:lnTo>
                  <a:pt x="3675506" y="124459"/>
                </a:lnTo>
                <a:lnTo>
                  <a:pt x="3722497" y="138429"/>
                </a:lnTo>
                <a:lnTo>
                  <a:pt x="3769486" y="153034"/>
                </a:lnTo>
                <a:lnTo>
                  <a:pt x="3816477" y="168275"/>
                </a:lnTo>
                <a:lnTo>
                  <a:pt x="3862197" y="184150"/>
                </a:lnTo>
                <a:lnTo>
                  <a:pt x="3907917" y="200659"/>
                </a:lnTo>
                <a:lnTo>
                  <a:pt x="3953002" y="217804"/>
                </a:lnTo>
                <a:lnTo>
                  <a:pt x="3998214" y="235584"/>
                </a:lnTo>
                <a:lnTo>
                  <a:pt x="4042664" y="253873"/>
                </a:lnTo>
                <a:lnTo>
                  <a:pt x="4086479" y="272923"/>
                </a:lnTo>
                <a:lnTo>
                  <a:pt x="4129658" y="292607"/>
                </a:lnTo>
                <a:lnTo>
                  <a:pt x="4172839" y="312927"/>
                </a:lnTo>
                <a:lnTo>
                  <a:pt x="4215383" y="333882"/>
                </a:lnTo>
                <a:lnTo>
                  <a:pt x="4257294" y="354838"/>
                </a:lnTo>
                <a:lnTo>
                  <a:pt x="4298569" y="377063"/>
                </a:lnTo>
                <a:lnTo>
                  <a:pt x="4339208" y="399923"/>
                </a:lnTo>
                <a:lnTo>
                  <a:pt x="4379849" y="422782"/>
                </a:lnTo>
                <a:lnTo>
                  <a:pt x="4419854" y="446913"/>
                </a:lnTo>
                <a:lnTo>
                  <a:pt x="4458589" y="471042"/>
                </a:lnTo>
                <a:lnTo>
                  <a:pt x="4497324" y="495807"/>
                </a:lnTo>
                <a:lnTo>
                  <a:pt x="4536058" y="521207"/>
                </a:lnTo>
                <a:lnTo>
                  <a:pt x="4573524" y="547242"/>
                </a:lnTo>
                <a:lnTo>
                  <a:pt x="4610481" y="573913"/>
                </a:lnTo>
                <a:lnTo>
                  <a:pt x="4646676" y="601217"/>
                </a:lnTo>
                <a:lnTo>
                  <a:pt x="4682871" y="628523"/>
                </a:lnTo>
                <a:lnTo>
                  <a:pt x="4717796" y="656463"/>
                </a:lnTo>
                <a:lnTo>
                  <a:pt x="4752721" y="685038"/>
                </a:lnTo>
                <a:lnTo>
                  <a:pt x="4786376" y="714248"/>
                </a:lnTo>
                <a:lnTo>
                  <a:pt x="4820031" y="744092"/>
                </a:lnTo>
                <a:lnTo>
                  <a:pt x="4852416" y="773811"/>
                </a:lnTo>
                <a:lnTo>
                  <a:pt x="4884166" y="804290"/>
                </a:lnTo>
                <a:lnTo>
                  <a:pt x="4915916" y="835405"/>
                </a:lnTo>
                <a:lnTo>
                  <a:pt x="4946396" y="866520"/>
                </a:lnTo>
                <a:lnTo>
                  <a:pt x="4976241" y="898270"/>
                </a:lnTo>
                <a:lnTo>
                  <a:pt x="5005451" y="930655"/>
                </a:lnTo>
                <a:lnTo>
                  <a:pt x="5034026" y="963676"/>
                </a:lnTo>
                <a:lnTo>
                  <a:pt x="5061966" y="996695"/>
                </a:lnTo>
                <a:lnTo>
                  <a:pt x="5089271" y="1030351"/>
                </a:lnTo>
                <a:lnTo>
                  <a:pt x="5115941" y="1064640"/>
                </a:lnTo>
                <a:lnTo>
                  <a:pt x="5141341" y="1098930"/>
                </a:lnTo>
                <a:lnTo>
                  <a:pt x="5166741" y="1133855"/>
                </a:lnTo>
                <a:lnTo>
                  <a:pt x="5190871" y="1168780"/>
                </a:lnTo>
                <a:lnTo>
                  <a:pt x="5214366" y="1204340"/>
                </a:lnTo>
                <a:lnTo>
                  <a:pt x="5236718" y="1240536"/>
                </a:lnTo>
                <a:lnTo>
                  <a:pt x="5258943" y="1276603"/>
                </a:lnTo>
                <a:lnTo>
                  <a:pt x="5279898" y="1313433"/>
                </a:lnTo>
                <a:lnTo>
                  <a:pt x="5300218" y="1350899"/>
                </a:lnTo>
                <a:lnTo>
                  <a:pt x="5319903" y="1388364"/>
                </a:lnTo>
                <a:lnTo>
                  <a:pt x="5338318" y="1425828"/>
                </a:lnTo>
                <a:lnTo>
                  <a:pt x="5356098" y="1463928"/>
                </a:lnTo>
                <a:lnTo>
                  <a:pt x="5373243" y="1502664"/>
                </a:lnTo>
                <a:lnTo>
                  <a:pt x="5389753" y="1541399"/>
                </a:lnTo>
                <a:lnTo>
                  <a:pt x="5404993" y="1580133"/>
                </a:lnTo>
                <a:lnTo>
                  <a:pt x="5419598" y="1619503"/>
                </a:lnTo>
                <a:lnTo>
                  <a:pt x="5432933" y="1659508"/>
                </a:lnTo>
                <a:lnTo>
                  <a:pt x="5445633" y="1699514"/>
                </a:lnTo>
                <a:lnTo>
                  <a:pt x="5457698" y="1739518"/>
                </a:lnTo>
                <a:lnTo>
                  <a:pt x="5468493" y="1780031"/>
                </a:lnTo>
                <a:lnTo>
                  <a:pt x="5478653" y="1820671"/>
                </a:lnTo>
                <a:lnTo>
                  <a:pt x="5487543" y="1861946"/>
                </a:lnTo>
                <a:lnTo>
                  <a:pt x="5495798" y="1903221"/>
                </a:lnTo>
                <a:lnTo>
                  <a:pt x="5503418" y="1944496"/>
                </a:lnTo>
                <a:lnTo>
                  <a:pt x="5509768" y="1986406"/>
                </a:lnTo>
                <a:lnTo>
                  <a:pt x="5514848" y="2028952"/>
                </a:lnTo>
                <a:lnTo>
                  <a:pt x="5519293" y="2070862"/>
                </a:lnTo>
                <a:lnTo>
                  <a:pt x="5523103" y="2113406"/>
                </a:lnTo>
                <a:lnTo>
                  <a:pt x="5525008" y="2155952"/>
                </a:lnTo>
                <a:lnTo>
                  <a:pt x="5526913" y="2199131"/>
                </a:lnTo>
                <a:lnTo>
                  <a:pt x="5527548" y="2242184"/>
                </a:lnTo>
                <a:lnTo>
                  <a:pt x="5526913" y="2285365"/>
                </a:lnTo>
                <a:lnTo>
                  <a:pt x="5525008" y="2327909"/>
                </a:lnTo>
                <a:lnTo>
                  <a:pt x="5523103" y="2371090"/>
                </a:lnTo>
                <a:lnTo>
                  <a:pt x="5519293" y="2413000"/>
                </a:lnTo>
                <a:lnTo>
                  <a:pt x="5514848" y="2455544"/>
                </a:lnTo>
                <a:lnTo>
                  <a:pt x="5509768" y="2497454"/>
                </a:lnTo>
                <a:lnTo>
                  <a:pt x="5503418" y="2539365"/>
                </a:lnTo>
                <a:lnTo>
                  <a:pt x="5495798" y="2581275"/>
                </a:lnTo>
                <a:lnTo>
                  <a:pt x="5487543" y="2622550"/>
                </a:lnTo>
                <a:lnTo>
                  <a:pt x="5478653" y="2663190"/>
                </a:lnTo>
                <a:lnTo>
                  <a:pt x="5468493" y="2704465"/>
                </a:lnTo>
                <a:lnTo>
                  <a:pt x="5457698" y="2744978"/>
                </a:lnTo>
                <a:lnTo>
                  <a:pt x="5445633" y="2784982"/>
                </a:lnTo>
                <a:lnTo>
                  <a:pt x="5432933" y="2824988"/>
                </a:lnTo>
                <a:lnTo>
                  <a:pt x="5419598" y="2864358"/>
                </a:lnTo>
                <a:lnTo>
                  <a:pt x="5404993" y="2903728"/>
                </a:lnTo>
                <a:lnTo>
                  <a:pt x="5389753" y="2943097"/>
                </a:lnTo>
                <a:lnTo>
                  <a:pt x="5373243" y="2981833"/>
                </a:lnTo>
                <a:lnTo>
                  <a:pt x="5356098" y="3020567"/>
                </a:lnTo>
                <a:lnTo>
                  <a:pt x="5338318" y="3058667"/>
                </a:lnTo>
                <a:lnTo>
                  <a:pt x="5319903" y="3096133"/>
                </a:lnTo>
                <a:lnTo>
                  <a:pt x="5300218" y="3133597"/>
                </a:lnTo>
                <a:lnTo>
                  <a:pt x="5279898" y="3170428"/>
                </a:lnTo>
                <a:lnTo>
                  <a:pt x="5258943" y="3207258"/>
                </a:lnTo>
                <a:lnTo>
                  <a:pt x="5236718" y="3243960"/>
                </a:lnTo>
                <a:lnTo>
                  <a:pt x="5214366" y="3279521"/>
                </a:lnTo>
                <a:lnTo>
                  <a:pt x="5190871" y="3315080"/>
                </a:lnTo>
                <a:lnTo>
                  <a:pt x="5166741" y="3350641"/>
                </a:lnTo>
                <a:lnTo>
                  <a:pt x="5141341" y="3385566"/>
                </a:lnTo>
                <a:lnTo>
                  <a:pt x="5115941" y="3419855"/>
                </a:lnTo>
                <a:lnTo>
                  <a:pt x="5089271" y="3454146"/>
                </a:lnTo>
                <a:lnTo>
                  <a:pt x="5061966" y="3487166"/>
                </a:lnTo>
                <a:lnTo>
                  <a:pt x="5034026" y="3520821"/>
                </a:lnTo>
                <a:lnTo>
                  <a:pt x="5005451" y="3553205"/>
                </a:lnTo>
                <a:lnTo>
                  <a:pt x="4976241" y="3585591"/>
                </a:lnTo>
                <a:lnTo>
                  <a:pt x="4946396" y="3617341"/>
                </a:lnTo>
                <a:lnTo>
                  <a:pt x="4915916" y="3649091"/>
                </a:lnTo>
                <a:lnTo>
                  <a:pt x="4884166" y="3680205"/>
                </a:lnTo>
                <a:lnTo>
                  <a:pt x="4852416" y="3710685"/>
                </a:lnTo>
                <a:lnTo>
                  <a:pt x="4820031" y="3740404"/>
                </a:lnTo>
                <a:lnTo>
                  <a:pt x="4786376" y="3770249"/>
                </a:lnTo>
                <a:lnTo>
                  <a:pt x="4752721" y="3798824"/>
                </a:lnTo>
                <a:lnTo>
                  <a:pt x="4717796" y="3827399"/>
                </a:lnTo>
                <a:lnTo>
                  <a:pt x="4682871" y="3855974"/>
                </a:lnTo>
                <a:lnTo>
                  <a:pt x="4646676" y="3883279"/>
                </a:lnTo>
                <a:lnTo>
                  <a:pt x="4610481" y="3910583"/>
                </a:lnTo>
                <a:lnTo>
                  <a:pt x="4573524" y="3936618"/>
                </a:lnTo>
                <a:lnTo>
                  <a:pt x="4536058" y="3962654"/>
                </a:lnTo>
                <a:lnTo>
                  <a:pt x="4497324" y="3988054"/>
                </a:lnTo>
                <a:lnTo>
                  <a:pt x="4458589" y="4012818"/>
                </a:lnTo>
                <a:lnTo>
                  <a:pt x="4419854" y="4037583"/>
                </a:lnTo>
                <a:lnTo>
                  <a:pt x="4379849" y="4061079"/>
                </a:lnTo>
                <a:lnTo>
                  <a:pt x="4339208" y="4084574"/>
                </a:lnTo>
                <a:lnTo>
                  <a:pt x="4298569" y="4106799"/>
                </a:lnTo>
                <a:lnTo>
                  <a:pt x="4257294" y="4129024"/>
                </a:lnTo>
                <a:lnTo>
                  <a:pt x="4215383" y="4150614"/>
                </a:lnTo>
                <a:lnTo>
                  <a:pt x="4172839" y="4171568"/>
                </a:lnTo>
                <a:lnTo>
                  <a:pt x="4129658" y="4191889"/>
                </a:lnTo>
                <a:lnTo>
                  <a:pt x="4086479" y="4211574"/>
                </a:lnTo>
                <a:lnTo>
                  <a:pt x="4042664" y="4230624"/>
                </a:lnTo>
                <a:lnTo>
                  <a:pt x="3998214" y="4248911"/>
                </a:lnTo>
                <a:lnTo>
                  <a:pt x="3953002" y="4266692"/>
                </a:lnTo>
                <a:lnTo>
                  <a:pt x="3907917" y="4283836"/>
                </a:lnTo>
                <a:lnTo>
                  <a:pt x="3862197" y="4300347"/>
                </a:lnTo>
                <a:lnTo>
                  <a:pt x="3816477" y="4316222"/>
                </a:lnTo>
                <a:lnTo>
                  <a:pt x="3769486" y="4331461"/>
                </a:lnTo>
                <a:lnTo>
                  <a:pt x="3722497" y="4345432"/>
                </a:lnTo>
                <a:lnTo>
                  <a:pt x="3675506" y="4359402"/>
                </a:lnTo>
                <a:lnTo>
                  <a:pt x="3627881" y="4372736"/>
                </a:lnTo>
                <a:lnTo>
                  <a:pt x="3579622" y="4384802"/>
                </a:lnTo>
                <a:lnTo>
                  <a:pt x="3530727" y="4396867"/>
                </a:lnTo>
                <a:lnTo>
                  <a:pt x="3481831" y="4407661"/>
                </a:lnTo>
                <a:lnTo>
                  <a:pt x="3432936" y="4418457"/>
                </a:lnTo>
                <a:lnTo>
                  <a:pt x="3383406" y="4427982"/>
                </a:lnTo>
                <a:lnTo>
                  <a:pt x="3333115" y="4436872"/>
                </a:lnTo>
                <a:lnTo>
                  <a:pt x="3282950" y="4445127"/>
                </a:lnTo>
                <a:lnTo>
                  <a:pt x="3232149" y="4452111"/>
                </a:lnTo>
                <a:lnTo>
                  <a:pt x="3181349" y="4459097"/>
                </a:lnTo>
                <a:lnTo>
                  <a:pt x="3129915" y="4464811"/>
                </a:lnTo>
                <a:lnTo>
                  <a:pt x="3078480" y="4469892"/>
                </a:lnTo>
                <a:lnTo>
                  <a:pt x="3026410" y="4474336"/>
                </a:lnTo>
                <a:lnTo>
                  <a:pt x="2974340" y="4478147"/>
                </a:lnTo>
                <a:lnTo>
                  <a:pt x="2922270" y="4480686"/>
                </a:lnTo>
                <a:lnTo>
                  <a:pt x="2869565" y="4482592"/>
                </a:lnTo>
                <a:lnTo>
                  <a:pt x="2816860" y="4483862"/>
                </a:lnTo>
                <a:lnTo>
                  <a:pt x="2763393" y="4484497"/>
                </a:lnTo>
                <a:lnTo>
                  <a:pt x="2710688" y="4483862"/>
                </a:lnTo>
                <a:lnTo>
                  <a:pt x="2657347" y="4482592"/>
                </a:lnTo>
                <a:lnTo>
                  <a:pt x="2604643" y="4480686"/>
                </a:lnTo>
                <a:lnTo>
                  <a:pt x="2552572" y="4478147"/>
                </a:lnTo>
                <a:lnTo>
                  <a:pt x="2500503" y="4474336"/>
                </a:lnTo>
                <a:lnTo>
                  <a:pt x="2448433" y="4469892"/>
                </a:lnTo>
                <a:lnTo>
                  <a:pt x="2396998" y="4464811"/>
                </a:lnTo>
                <a:lnTo>
                  <a:pt x="2346198" y="4459097"/>
                </a:lnTo>
                <a:lnTo>
                  <a:pt x="2294763" y="4452111"/>
                </a:lnTo>
                <a:lnTo>
                  <a:pt x="2244598" y="4445127"/>
                </a:lnTo>
                <a:lnTo>
                  <a:pt x="2194433" y="4436872"/>
                </a:lnTo>
                <a:lnTo>
                  <a:pt x="2144141" y="4427982"/>
                </a:lnTo>
                <a:lnTo>
                  <a:pt x="2094611" y="4418457"/>
                </a:lnTo>
                <a:lnTo>
                  <a:pt x="2045081" y="4407661"/>
                </a:lnTo>
                <a:lnTo>
                  <a:pt x="1996186" y="4396867"/>
                </a:lnTo>
                <a:lnTo>
                  <a:pt x="1947926" y="4384802"/>
                </a:lnTo>
                <a:lnTo>
                  <a:pt x="1899666" y="4372736"/>
                </a:lnTo>
                <a:lnTo>
                  <a:pt x="1852041" y="4359402"/>
                </a:lnTo>
                <a:lnTo>
                  <a:pt x="1804416" y="4345432"/>
                </a:lnTo>
                <a:lnTo>
                  <a:pt x="1757426" y="4331461"/>
                </a:lnTo>
                <a:lnTo>
                  <a:pt x="1711070" y="4316222"/>
                </a:lnTo>
                <a:lnTo>
                  <a:pt x="1664716" y="4300347"/>
                </a:lnTo>
                <a:lnTo>
                  <a:pt x="1618995" y="4283836"/>
                </a:lnTo>
                <a:lnTo>
                  <a:pt x="1573911" y="4266692"/>
                </a:lnTo>
                <a:lnTo>
                  <a:pt x="1528699" y="4248911"/>
                </a:lnTo>
                <a:lnTo>
                  <a:pt x="1484883" y="4230624"/>
                </a:lnTo>
                <a:lnTo>
                  <a:pt x="1440433" y="4211574"/>
                </a:lnTo>
                <a:lnTo>
                  <a:pt x="1397254" y="4191889"/>
                </a:lnTo>
                <a:lnTo>
                  <a:pt x="1354708" y="4171568"/>
                </a:lnTo>
                <a:lnTo>
                  <a:pt x="1312164" y="4150614"/>
                </a:lnTo>
                <a:lnTo>
                  <a:pt x="1270254" y="4129024"/>
                </a:lnTo>
                <a:lnTo>
                  <a:pt x="1228344" y="4106799"/>
                </a:lnTo>
                <a:lnTo>
                  <a:pt x="1187704" y="4084574"/>
                </a:lnTo>
                <a:lnTo>
                  <a:pt x="1147699" y="4061079"/>
                </a:lnTo>
                <a:lnTo>
                  <a:pt x="1107694" y="4037583"/>
                </a:lnTo>
                <a:lnTo>
                  <a:pt x="1068324" y="4012818"/>
                </a:lnTo>
                <a:lnTo>
                  <a:pt x="1029588" y="3988054"/>
                </a:lnTo>
                <a:lnTo>
                  <a:pt x="991488" y="3962654"/>
                </a:lnTo>
                <a:lnTo>
                  <a:pt x="954024" y="3936618"/>
                </a:lnTo>
                <a:lnTo>
                  <a:pt x="916432" y="3910583"/>
                </a:lnTo>
                <a:lnTo>
                  <a:pt x="880237" y="3883279"/>
                </a:lnTo>
                <a:lnTo>
                  <a:pt x="844677" y="3855974"/>
                </a:lnTo>
                <a:lnTo>
                  <a:pt x="809116" y="3827399"/>
                </a:lnTo>
                <a:lnTo>
                  <a:pt x="774827" y="3798824"/>
                </a:lnTo>
                <a:lnTo>
                  <a:pt x="740537" y="3770249"/>
                </a:lnTo>
                <a:lnTo>
                  <a:pt x="707516" y="3740404"/>
                </a:lnTo>
                <a:lnTo>
                  <a:pt x="675132" y="3710685"/>
                </a:lnTo>
                <a:lnTo>
                  <a:pt x="642747" y="3680205"/>
                </a:lnTo>
                <a:lnTo>
                  <a:pt x="611632" y="3649091"/>
                </a:lnTo>
                <a:lnTo>
                  <a:pt x="580516" y="3617341"/>
                </a:lnTo>
                <a:lnTo>
                  <a:pt x="550672" y="3585591"/>
                </a:lnTo>
                <a:lnTo>
                  <a:pt x="521436" y="3553205"/>
                </a:lnTo>
                <a:lnTo>
                  <a:pt x="492861" y="3520821"/>
                </a:lnTo>
                <a:lnTo>
                  <a:pt x="464921" y="3487166"/>
                </a:lnTo>
                <a:lnTo>
                  <a:pt x="437603" y="3454146"/>
                </a:lnTo>
                <a:lnTo>
                  <a:pt x="411568" y="3419855"/>
                </a:lnTo>
                <a:lnTo>
                  <a:pt x="385521" y="3385566"/>
                </a:lnTo>
                <a:lnTo>
                  <a:pt x="360756" y="3350641"/>
                </a:lnTo>
                <a:lnTo>
                  <a:pt x="336613" y="3315080"/>
                </a:lnTo>
                <a:lnTo>
                  <a:pt x="313118" y="3279521"/>
                </a:lnTo>
                <a:lnTo>
                  <a:pt x="290258" y="3243960"/>
                </a:lnTo>
                <a:lnTo>
                  <a:pt x="268655" y="3207258"/>
                </a:lnTo>
                <a:lnTo>
                  <a:pt x="247065" y="3170428"/>
                </a:lnTo>
                <a:lnTo>
                  <a:pt x="226745" y="3133597"/>
                </a:lnTo>
                <a:lnTo>
                  <a:pt x="207683" y="3096133"/>
                </a:lnTo>
                <a:lnTo>
                  <a:pt x="188633" y="3058667"/>
                </a:lnTo>
                <a:lnTo>
                  <a:pt x="170853" y="3020567"/>
                </a:lnTo>
                <a:lnTo>
                  <a:pt x="153708" y="2981833"/>
                </a:lnTo>
                <a:lnTo>
                  <a:pt x="137820" y="2943097"/>
                </a:lnTo>
                <a:lnTo>
                  <a:pt x="122580" y="2903728"/>
                </a:lnTo>
                <a:lnTo>
                  <a:pt x="107975" y="2864358"/>
                </a:lnTo>
                <a:lnTo>
                  <a:pt x="94005" y="2824988"/>
                </a:lnTo>
                <a:lnTo>
                  <a:pt x="81292" y="2784982"/>
                </a:lnTo>
                <a:lnTo>
                  <a:pt x="69862" y="2744978"/>
                </a:lnTo>
                <a:lnTo>
                  <a:pt x="58432" y="2704465"/>
                </a:lnTo>
                <a:lnTo>
                  <a:pt x="48272" y="2663190"/>
                </a:lnTo>
                <a:lnTo>
                  <a:pt x="39382" y="2622550"/>
                </a:lnTo>
                <a:lnTo>
                  <a:pt x="31127" y="2581275"/>
                </a:lnTo>
                <a:lnTo>
                  <a:pt x="24129" y="2539365"/>
                </a:lnTo>
                <a:lnTo>
                  <a:pt x="17779" y="2497454"/>
                </a:lnTo>
                <a:lnTo>
                  <a:pt x="12064" y="2455544"/>
                </a:lnTo>
                <a:lnTo>
                  <a:pt x="7620" y="2413000"/>
                </a:lnTo>
                <a:lnTo>
                  <a:pt x="4445" y="2371090"/>
                </a:lnTo>
                <a:lnTo>
                  <a:pt x="1904" y="2327909"/>
                </a:lnTo>
                <a:lnTo>
                  <a:pt x="634" y="2285365"/>
                </a:lnTo>
                <a:lnTo>
                  <a:pt x="0" y="2242184"/>
                </a:lnTo>
                <a:lnTo>
                  <a:pt x="634" y="2199131"/>
                </a:lnTo>
                <a:lnTo>
                  <a:pt x="1904" y="2155952"/>
                </a:lnTo>
                <a:lnTo>
                  <a:pt x="4445" y="2113406"/>
                </a:lnTo>
                <a:lnTo>
                  <a:pt x="7620" y="2070862"/>
                </a:lnTo>
                <a:lnTo>
                  <a:pt x="12064" y="2028952"/>
                </a:lnTo>
                <a:lnTo>
                  <a:pt x="17779" y="1986406"/>
                </a:lnTo>
                <a:lnTo>
                  <a:pt x="24129" y="1944496"/>
                </a:lnTo>
                <a:lnTo>
                  <a:pt x="31127" y="1903221"/>
                </a:lnTo>
                <a:lnTo>
                  <a:pt x="39382" y="1861946"/>
                </a:lnTo>
                <a:lnTo>
                  <a:pt x="48272" y="1820671"/>
                </a:lnTo>
                <a:lnTo>
                  <a:pt x="58432" y="1780031"/>
                </a:lnTo>
                <a:lnTo>
                  <a:pt x="69862" y="1739518"/>
                </a:lnTo>
                <a:lnTo>
                  <a:pt x="81292" y="1699514"/>
                </a:lnTo>
                <a:lnTo>
                  <a:pt x="94005" y="1659508"/>
                </a:lnTo>
                <a:lnTo>
                  <a:pt x="107975" y="1619503"/>
                </a:lnTo>
                <a:lnTo>
                  <a:pt x="122580" y="1580133"/>
                </a:lnTo>
                <a:lnTo>
                  <a:pt x="137820" y="1541399"/>
                </a:lnTo>
                <a:lnTo>
                  <a:pt x="153708" y="1502664"/>
                </a:lnTo>
                <a:lnTo>
                  <a:pt x="170853" y="1463928"/>
                </a:lnTo>
                <a:lnTo>
                  <a:pt x="188633" y="1425828"/>
                </a:lnTo>
                <a:lnTo>
                  <a:pt x="207683" y="1388364"/>
                </a:lnTo>
                <a:lnTo>
                  <a:pt x="226745" y="1350899"/>
                </a:lnTo>
                <a:lnTo>
                  <a:pt x="247065" y="1313433"/>
                </a:lnTo>
                <a:lnTo>
                  <a:pt x="268655" y="1276603"/>
                </a:lnTo>
                <a:lnTo>
                  <a:pt x="290258" y="1240536"/>
                </a:lnTo>
                <a:lnTo>
                  <a:pt x="313118" y="1204340"/>
                </a:lnTo>
                <a:lnTo>
                  <a:pt x="336613" y="1168780"/>
                </a:lnTo>
                <a:lnTo>
                  <a:pt x="360756" y="1133855"/>
                </a:lnTo>
                <a:lnTo>
                  <a:pt x="385521" y="1098930"/>
                </a:lnTo>
                <a:lnTo>
                  <a:pt x="411568" y="1064640"/>
                </a:lnTo>
                <a:lnTo>
                  <a:pt x="437603" y="1030351"/>
                </a:lnTo>
                <a:lnTo>
                  <a:pt x="464921" y="996695"/>
                </a:lnTo>
                <a:lnTo>
                  <a:pt x="492861" y="963676"/>
                </a:lnTo>
                <a:lnTo>
                  <a:pt x="521436" y="930655"/>
                </a:lnTo>
                <a:lnTo>
                  <a:pt x="550672" y="898270"/>
                </a:lnTo>
                <a:lnTo>
                  <a:pt x="580516" y="866520"/>
                </a:lnTo>
                <a:lnTo>
                  <a:pt x="611632" y="835405"/>
                </a:lnTo>
                <a:lnTo>
                  <a:pt x="642747" y="804290"/>
                </a:lnTo>
                <a:lnTo>
                  <a:pt x="675132" y="773811"/>
                </a:lnTo>
                <a:lnTo>
                  <a:pt x="707516" y="744092"/>
                </a:lnTo>
                <a:lnTo>
                  <a:pt x="740537" y="714248"/>
                </a:lnTo>
                <a:lnTo>
                  <a:pt x="774827" y="685038"/>
                </a:lnTo>
                <a:lnTo>
                  <a:pt x="809116" y="656463"/>
                </a:lnTo>
                <a:lnTo>
                  <a:pt x="844677" y="628523"/>
                </a:lnTo>
                <a:lnTo>
                  <a:pt x="880237" y="601217"/>
                </a:lnTo>
                <a:lnTo>
                  <a:pt x="916432" y="573913"/>
                </a:lnTo>
                <a:lnTo>
                  <a:pt x="954024" y="547242"/>
                </a:lnTo>
                <a:lnTo>
                  <a:pt x="991488" y="521207"/>
                </a:lnTo>
                <a:lnTo>
                  <a:pt x="1029588" y="495807"/>
                </a:lnTo>
                <a:lnTo>
                  <a:pt x="1068324" y="471042"/>
                </a:lnTo>
                <a:lnTo>
                  <a:pt x="1107694" y="446913"/>
                </a:lnTo>
                <a:lnTo>
                  <a:pt x="1147699" y="422782"/>
                </a:lnTo>
                <a:lnTo>
                  <a:pt x="1187704" y="399923"/>
                </a:lnTo>
                <a:lnTo>
                  <a:pt x="1228344" y="377063"/>
                </a:lnTo>
                <a:lnTo>
                  <a:pt x="1270254" y="354838"/>
                </a:lnTo>
                <a:lnTo>
                  <a:pt x="1312164" y="333882"/>
                </a:lnTo>
                <a:lnTo>
                  <a:pt x="1354708" y="312927"/>
                </a:lnTo>
                <a:lnTo>
                  <a:pt x="1397254" y="292607"/>
                </a:lnTo>
                <a:lnTo>
                  <a:pt x="1440433" y="272923"/>
                </a:lnTo>
                <a:lnTo>
                  <a:pt x="1484883" y="253873"/>
                </a:lnTo>
                <a:lnTo>
                  <a:pt x="1528699" y="235584"/>
                </a:lnTo>
                <a:lnTo>
                  <a:pt x="1573911" y="217804"/>
                </a:lnTo>
                <a:lnTo>
                  <a:pt x="1618995" y="200659"/>
                </a:lnTo>
                <a:lnTo>
                  <a:pt x="1664716" y="184150"/>
                </a:lnTo>
                <a:lnTo>
                  <a:pt x="1711070" y="168275"/>
                </a:lnTo>
                <a:lnTo>
                  <a:pt x="1757426" y="153034"/>
                </a:lnTo>
                <a:lnTo>
                  <a:pt x="1804416" y="138429"/>
                </a:lnTo>
                <a:lnTo>
                  <a:pt x="1852041" y="124459"/>
                </a:lnTo>
                <a:lnTo>
                  <a:pt x="1899666" y="111759"/>
                </a:lnTo>
                <a:lnTo>
                  <a:pt x="1947926" y="99059"/>
                </a:lnTo>
                <a:lnTo>
                  <a:pt x="1996186" y="87629"/>
                </a:lnTo>
                <a:lnTo>
                  <a:pt x="2045081" y="76200"/>
                </a:lnTo>
                <a:lnTo>
                  <a:pt x="2094611" y="66039"/>
                </a:lnTo>
                <a:lnTo>
                  <a:pt x="2144141" y="56514"/>
                </a:lnTo>
                <a:lnTo>
                  <a:pt x="2194433" y="47625"/>
                </a:lnTo>
                <a:lnTo>
                  <a:pt x="2244598" y="39369"/>
                </a:lnTo>
                <a:lnTo>
                  <a:pt x="2294763" y="31750"/>
                </a:lnTo>
                <a:lnTo>
                  <a:pt x="2346198" y="25400"/>
                </a:lnTo>
                <a:lnTo>
                  <a:pt x="2396998" y="19684"/>
                </a:lnTo>
                <a:lnTo>
                  <a:pt x="2448433" y="13969"/>
                </a:lnTo>
                <a:lnTo>
                  <a:pt x="2500503" y="10159"/>
                </a:lnTo>
                <a:lnTo>
                  <a:pt x="2552572" y="6350"/>
                </a:lnTo>
                <a:lnTo>
                  <a:pt x="2604643" y="3175"/>
                </a:lnTo>
                <a:lnTo>
                  <a:pt x="2657347" y="1269"/>
                </a:lnTo>
                <a:lnTo>
                  <a:pt x="2710688" y="0"/>
                </a:lnTo>
                <a:lnTo>
                  <a:pt x="2763393" y="0"/>
                </a:lnTo>
                <a:close/>
              </a:path>
            </a:pathLst>
          </a:custGeom>
          <a:ln w="7620">
            <a:solidFill>
              <a:srgbClr val="0D355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3997451" y="5638800"/>
            <a:ext cx="3246120" cy="661670"/>
          </a:xfrm>
          <a:custGeom>
            <a:avLst/>
            <a:gdLst/>
            <a:ahLst/>
            <a:cxnLst/>
            <a:rect l="l" t="t" r="r" b="b"/>
            <a:pathLst>
              <a:path w="3246120" h="661670">
                <a:moveTo>
                  <a:pt x="3246120" y="0"/>
                </a:moveTo>
                <a:lnTo>
                  <a:pt x="0" y="0"/>
                </a:lnTo>
                <a:lnTo>
                  <a:pt x="0" y="661416"/>
                </a:lnTo>
                <a:lnTo>
                  <a:pt x="3246120" y="661416"/>
                </a:lnTo>
                <a:lnTo>
                  <a:pt x="32461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55320" y="1671827"/>
            <a:ext cx="1719072" cy="1374648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656082" y="1672590"/>
            <a:ext cx="1719580" cy="1374775"/>
          </a:xfrm>
          <a:custGeom>
            <a:avLst/>
            <a:gdLst/>
            <a:ahLst/>
            <a:cxnLst/>
            <a:rect l="l" t="t" r="r" b="b"/>
            <a:pathLst>
              <a:path w="1719580" h="1374775">
                <a:moveTo>
                  <a:pt x="859536" y="0"/>
                </a:moveTo>
                <a:lnTo>
                  <a:pt x="911606" y="1270"/>
                </a:lnTo>
                <a:lnTo>
                  <a:pt x="963676" y="5080"/>
                </a:lnTo>
                <a:lnTo>
                  <a:pt x="1013841" y="11430"/>
                </a:lnTo>
                <a:lnTo>
                  <a:pt x="1063370" y="19685"/>
                </a:lnTo>
                <a:lnTo>
                  <a:pt x="1112139" y="30480"/>
                </a:lnTo>
                <a:lnTo>
                  <a:pt x="1159129" y="43180"/>
                </a:lnTo>
                <a:lnTo>
                  <a:pt x="1205484" y="57785"/>
                </a:lnTo>
                <a:lnTo>
                  <a:pt x="1249934" y="74930"/>
                </a:lnTo>
                <a:lnTo>
                  <a:pt x="1293114" y="94107"/>
                </a:lnTo>
                <a:lnTo>
                  <a:pt x="1335024" y="115062"/>
                </a:lnTo>
                <a:lnTo>
                  <a:pt x="1375029" y="137287"/>
                </a:lnTo>
                <a:lnTo>
                  <a:pt x="1413129" y="161417"/>
                </a:lnTo>
                <a:lnTo>
                  <a:pt x="1449959" y="187451"/>
                </a:lnTo>
                <a:lnTo>
                  <a:pt x="1484249" y="215392"/>
                </a:lnTo>
                <a:lnTo>
                  <a:pt x="1516507" y="244729"/>
                </a:lnTo>
                <a:lnTo>
                  <a:pt x="1546987" y="275209"/>
                </a:lnTo>
                <a:lnTo>
                  <a:pt x="1575562" y="306959"/>
                </a:lnTo>
                <a:lnTo>
                  <a:pt x="1601597" y="340613"/>
                </a:lnTo>
                <a:lnTo>
                  <a:pt x="1625092" y="374904"/>
                </a:lnTo>
                <a:lnTo>
                  <a:pt x="1646682" y="410591"/>
                </a:lnTo>
                <a:lnTo>
                  <a:pt x="1665097" y="447421"/>
                </a:lnTo>
                <a:lnTo>
                  <a:pt x="1680972" y="485521"/>
                </a:lnTo>
                <a:lnTo>
                  <a:pt x="1694307" y="524256"/>
                </a:lnTo>
                <a:lnTo>
                  <a:pt x="1705102" y="563752"/>
                </a:lnTo>
                <a:lnTo>
                  <a:pt x="1712722" y="604393"/>
                </a:lnTo>
                <a:lnTo>
                  <a:pt x="1717167" y="645668"/>
                </a:lnTo>
                <a:lnTo>
                  <a:pt x="1719072" y="687705"/>
                </a:lnTo>
                <a:lnTo>
                  <a:pt x="1717167" y="728980"/>
                </a:lnTo>
                <a:lnTo>
                  <a:pt x="1712722" y="770255"/>
                </a:lnTo>
                <a:lnTo>
                  <a:pt x="1705102" y="810895"/>
                </a:lnTo>
                <a:lnTo>
                  <a:pt x="1694307" y="850392"/>
                </a:lnTo>
                <a:lnTo>
                  <a:pt x="1680972" y="889126"/>
                </a:lnTo>
                <a:lnTo>
                  <a:pt x="1665097" y="927226"/>
                </a:lnTo>
                <a:lnTo>
                  <a:pt x="1646682" y="964057"/>
                </a:lnTo>
                <a:lnTo>
                  <a:pt x="1625092" y="999744"/>
                </a:lnTo>
                <a:lnTo>
                  <a:pt x="1601597" y="1034034"/>
                </a:lnTo>
                <a:lnTo>
                  <a:pt x="1575562" y="1067689"/>
                </a:lnTo>
                <a:lnTo>
                  <a:pt x="1546987" y="1099439"/>
                </a:lnTo>
                <a:lnTo>
                  <a:pt x="1516507" y="1129919"/>
                </a:lnTo>
                <a:lnTo>
                  <a:pt x="1484249" y="1159256"/>
                </a:lnTo>
                <a:lnTo>
                  <a:pt x="1449959" y="1187196"/>
                </a:lnTo>
                <a:lnTo>
                  <a:pt x="1413129" y="1213231"/>
                </a:lnTo>
                <a:lnTo>
                  <a:pt x="1375029" y="1237361"/>
                </a:lnTo>
                <a:lnTo>
                  <a:pt x="1335024" y="1260221"/>
                </a:lnTo>
                <a:lnTo>
                  <a:pt x="1293114" y="1280541"/>
                </a:lnTo>
                <a:lnTo>
                  <a:pt x="1249934" y="1299718"/>
                </a:lnTo>
                <a:lnTo>
                  <a:pt x="1205484" y="1316863"/>
                </a:lnTo>
                <a:lnTo>
                  <a:pt x="1159129" y="1331468"/>
                </a:lnTo>
                <a:lnTo>
                  <a:pt x="1112139" y="1344802"/>
                </a:lnTo>
                <a:lnTo>
                  <a:pt x="1063370" y="1354963"/>
                </a:lnTo>
                <a:lnTo>
                  <a:pt x="1013841" y="1363852"/>
                </a:lnTo>
                <a:lnTo>
                  <a:pt x="963676" y="1369568"/>
                </a:lnTo>
                <a:lnTo>
                  <a:pt x="911606" y="1373377"/>
                </a:lnTo>
                <a:lnTo>
                  <a:pt x="859536" y="1374648"/>
                </a:lnTo>
                <a:lnTo>
                  <a:pt x="807466" y="1373377"/>
                </a:lnTo>
                <a:lnTo>
                  <a:pt x="755396" y="1369568"/>
                </a:lnTo>
                <a:lnTo>
                  <a:pt x="705231" y="1363852"/>
                </a:lnTo>
                <a:lnTo>
                  <a:pt x="655701" y="1354963"/>
                </a:lnTo>
                <a:lnTo>
                  <a:pt x="606882" y="1344802"/>
                </a:lnTo>
                <a:lnTo>
                  <a:pt x="559904" y="1331468"/>
                </a:lnTo>
                <a:lnTo>
                  <a:pt x="513562" y="1316863"/>
                </a:lnTo>
                <a:lnTo>
                  <a:pt x="469125" y="1299718"/>
                </a:lnTo>
                <a:lnTo>
                  <a:pt x="425958" y="1280541"/>
                </a:lnTo>
                <a:lnTo>
                  <a:pt x="384060" y="1260221"/>
                </a:lnTo>
                <a:lnTo>
                  <a:pt x="344068" y="1237361"/>
                </a:lnTo>
                <a:lnTo>
                  <a:pt x="305981" y="1213231"/>
                </a:lnTo>
                <a:lnTo>
                  <a:pt x="269163" y="1187196"/>
                </a:lnTo>
                <a:lnTo>
                  <a:pt x="234886" y="1159256"/>
                </a:lnTo>
                <a:lnTo>
                  <a:pt x="202501" y="1129919"/>
                </a:lnTo>
                <a:lnTo>
                  <a:pt x="172034" y="1099439"/>
                </a:lnTo>
                <a:lnTo>
                  <a:pt x="143471" y="1067689"/>
                </a:lnTo>
                <a:lnTo>
                  <a:pt x="117436" y="1034034"/>
                </a:lnTo>
                <a:lnTo>
                  <a:pt x="93954" y="999744"/>
                </a:lnTo>
                <a:lnTo>
                  <a:pt x="72364" y="964057"/>
                </a:lnTo>
                <a:lnTo>
                  <a:pt x="53962" y="927226"/>
                </a:lnTo>
                <a:lnTo>
                  <a:pt x="38087" y="889126"/>
                </a:lnTo>
                <a:lnTo>
                  <a:pt x="24752" y="850392"/>
                </a:lnTo>
                <a:lnTo>
                  <a:pt x="13970" y="810895"/>
                </a:lnTo>
                <a:lnTo>
                  <a:pt x="6350" y="770255"/>
                </a:lnTo>
                <a:lnTo>
                  <a:pt x="1905" y="728980"/>
                </a:lnTo>
                <a:lnTo>
                  <a:pt x="0" y="687705"/>
                </a:lnTo>
                <a:lnTo>
                  <a:pt x="1905" y="645668"/>
                </a:lnTo>
                <a:lnTo>
                  <a:pt x="6350" y="604393"/>
                </a:lnTo>
                <a:lnTo>
                  <a:pt x="13970" y="563752"/>
                </a:lnTo>
                <a:lnTo>
                  <a:pt x="24752" y="524256"/>
                </a:lnTo>
                <a:lnTo>
                  <a:pt x="38087" y="485521"/>
                </a:lnTo>
                <a:lnTo>
                  <a:pt x="53962" y="447421"/>
                </a:lnTo>
                <a:lnTo>
                  <a:pt x="72364" y="410591"/>
                </a:lnTo>
                <a:lnTo>
                  <a:pt x="93954" y="374904"/>
                </a:lnTo>
                <a:lnTo>
                  <a:pt x="117436" y="340613"/>
                </a:lnTo>
                <a:lnTo>
                  <a:pt x="143471" y="306959"/>
                </a:lnTo>
                <a:lnTo>
                  <a:pt x="172034" y="275209"/>
                </a:lnTo>
                <a:lnTo>
                  <a:pt x="202501" y="244729"/>
                </a:lnTo>
                <a:lnTo>
                  <a:pt x="234886" y="215392"/>
                </a:lnTo>
                <a:lnTo>
                  <a:pt x="269163" y="187451"/>
                </a:lnTo>
                <a:lnTo>
                  <a:pt x="305981" y="161417"/>
                </a:lnTo>
                <a:lnTo>
                  <a:pt x="344068" y="137287"/>
                </a:lnTo>
                <a:lnTo>
                  <a:pt x="384060" y="115062"/>
                </a:lnTo>
                <a:lnTo>
                  <a:pt x="425958" y="94107"/>
                </a:lnTo>
                <a:lnTo>
                  <a:pt x="469125" y="74930"/>
                </a:lnTo>
                <a:lnTo>
                  <a:pt x="513562" y="57785"/>
                </a:lnTo>
                <a:lnTo>
                  <a:pt x="559904" y="43180"/>
                </a:lnTo>
                <a:lnTo>
                  <a:pt x="606882" y="30480"/>
                </a:lnTo>
                <a:lnTo>
                  <a:pt x="655701" y="19685"/>
                </a:lnTo>
                <a:lnTo>
                  <a:pt x="705231" y="11430"/>
                </a:lnTo>
                <a:lnTo>
                  <a:pt x="755396" y="5080"/>
                </a:lnTo>
                <a:lnTo>
                  <a:pt x="807466" y="1270"/>
                </a:lnTo>
                <a:lnTo>
                  <a:pt x="859536" y="0"/>
                </a:lnTo>
                <a:close/>
              </a:path>
            </a:pathLst>
          </a:custGeom>
          <a:ln w="7620">
            <a:solidFill>
              <a:srgbClr val="0D3555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21" name="bg object 2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616195" y="1539240"/>
            <a:ext cx="1720596" cy="1373124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4616957" y="1540002"/>
            <a:ext cx="1720214" cy="1373505"/>
          </a:xfrm>
          <a:custGeom>
            <a:avLst/>
            <a:gdLst/>
            <a:ahLst/>
            <a:cxnLst/>
            <a:rect l="l" t="t" r="r" b="b"/>
            <a:pathLst>
              <a:path w="1720214" h="1373505">
                <a:moveTo>
                  <a:pt x="859663" y="0"/>
                </a:moveTo>
                <a:lnTo>
                  <a:pt x="912367" y="1270"/>
                </a:lnTo>
                <a:lnTo>
                  <a:pt x="963802" y="5080"/>
                </a:lnTo>
                <a:lnTo>
                  <a:pt x="1014729" y="11430"/>
                </a:lnTo>
                <a:lnTo>
                  <a:pt x="1064259" y="19685"/>
                </a:lnTo>
                <a:lnTo>
                  <a:pt x="1112519" y="30480"/>
                </a:lnTo>
                <a:lnTo>
                  <a:pt x="1160144" y="43180"/>
                </a:lnTo>
                <a:lnTo>
                  <a:pt x="1205991" y="57785"/>
                </a:lnTo>
                <a:lnTo>
                  <a:pt x="1251077" y="74930"/>
                </a:lnTo>
                <a:lnTo>
                  <a:pt x="1294256" y="93980"/>
                </a:lnTo>
                <a:lnTo>
                  <a:pt x="1335531" y="114935"/>
                </a:lnTo>
                <a:lnTo>
                  <a:pt x="1375537" y="137160"/>
                </a:lnTo>
                <a:lnTo>
                  <a:pt x="1413764" y="161289"/>
                </a:lnTo>
                <a:lnTo>
                  <a:pt x="1450593" y="187325"/>
                </a:lnTo>
                <a:lnTo>
                  <a:pt x="1484883" y="215264"/>
                </a:lnTo>
                <a:lnTo>
                  <a:pt x="1517903" y="244348"/>
                </a:lnTo>
                <a:lnTo>
                  <a:pt x="1548383" y="274827"/>
                </a:lnTo>
                <a:lnTo>
                  <a:pt x="1576324" y="306577"/>
                </a:lnTo>
                <a:lnTo>
                  <a:pt x="1602358" y="340233"/>
                </a:lnTo>
                <a:lnTo>
                  <a:pt x="1625980" y="374523"/>
                </a:lnTo>
                <a:lnTo>
                  <a:pt x="1647570" y="410083"/>
                </a:lnTo>
                <a:lnTo>
                  <a:pt x="1665986" y="446913"/>
                </a:lnTo>
                <a:lnTo>
                  <a:pt x="1682495" y="485013"/>
                </a:lnTo>
                <a:lnTo>
                  <a:pt x="1695830" y="523748"/>
                </a:lnTo>
                <a:lnTo>
                  <a:pt x="1705990" y="563118"/>
                </a:lnTo>
                <a:lnTo>
                  <a:pt x="1713611" y="603758"/>
                </a:lnTo>
                <a:lnTo>
                  <a:pt x="1718690" y="645033"/>
                </a:lnTo>
                <a:lnTo>
                  <a:pt x="1719961" y="686815"/>
                </a:lnTo>
                <a:lnTo>
                  <a:pt x="1718690" y="728090"/>
                </a:lnTo>
                <a:lnTo>
                  <a:pt x="1713611" y="769365"/>
                </a:lnTo>
                <a:lnTo>
                  <a:pt x="1705990" y="810006"/>
                </a:lnTo>
                <a:lnTo>
                  <a:pt x="1695830" y="849376"/>
                </a:lnTo>
                <a:lnTo>
                  <a:pt x="1682495" y="888111"/>
                </a:lnTo>
                <a:lnTo>
                  <a:pt x="1665986" y="926211"/>
                </a:lnTo>
                <a:lnTo>
                  <a:pt x="1647570" y="963040"/>
                </a:lnTo>
                <a:lnTo>
                  <a:pt x="1625980" y="998601"/>
                </a:lnTo>
                <a:lnTo>
                  <a:pt x="1602358" y="1032890"/>
                </a:lnTo>
                <a:lnTo>
                  <a:pt x="1576324" y="1066546"/>
                </a:lnTo>
                <a:lnTo>
                  <a:pt x="1548383" y="1098296"/>
                </a:lnTo>
                <a:lnTo>
                  <a:pt x="1517903" y="1128776"/>
                </a:lnTo>
                <a:lnTo>
                  <a:pt x="1484883" y="1157859"/>
                </a:lnTo>
                <a:lnTo>
                  <a:pt x="1450593" y="1185799"/>
                </a:lnTo>
                <a:lnTo>
                  <a:pt x="1413764" y="1211834"/>
                </a:lnTo>
                <a:lnTo>
                  <a:pt x="1375537" y="1235964"/>
                </a:lnTo>
                <a:lnTo>
                  <a:pt x="1335531" y="1258824"/>
                </a:lnTo>
                <a:lnTo>
                  <a:pt x="1294256" y="1279144"/>
                </a:lnTo>
                <a:lnTo>
                  <a:pt x="1251077" y="1298194"/>
                </a:lnTo>
                <a:lnTo>
                  <a:pt x="1205991" y="1315339"/>
                </a:lnTo>
                <a:lnTo>
                  <a:pt x="1160144" y="1329944"/>
                </a:lnTo>
                <a:lnTo>
                  <a:pt x="1112519" y="1343279"/>
                </a:lnTo>
                <a:lnTo>
                  <a:pt x="1064259" y="1353439"/>
                </a:lnTo>
                <a:lnTo>
                  <a:pt x="1014729" y="1362329"/>
                </a:lnTo>
                <a:lnTo>
                  <a:pt x="963802" y="1368044"/>
                </a:lnTo>
                <a:lnTo>
                  <a:pt x="912367" y="1371854"/>
                </a:lnTo>
                <a:lnTo>
                  <a:pt x="859663" y="1373124"/>
                </a:lnTo>
                <a:lnTo>
                  <a:pt x="807592" y="1371854"/>
                </a:lnTo>
                <a:lnTo>
                  <a:pt x="756157" y="1368044"/>
                </a:lnTo>
                <a:lnTo>
                  <a:pt x="705230" y="1362329"/>
                </a:lnTo>
                <a:lnTo>
                  <a:pt x="655701" y="1353439"/>
                </a:lnTo>
                <a:lnTo>
                  <a:pt x="606805" y="1343279"/>
                </a:lnTo>
                <a:lnTo>
                  <a:pt x="559815" y="1329944"/>
                </a:lnTo>
                <a:lnTo>
                  <a:pt x="513333" y="1315339"/>
                </a:lnTo>
                <a:lnTo>
                  <a:pt x="468883" y="1298194"/>
                </a:lnTo>
                <a:lnTo>
                  <a:pt x="425703" y="1279144"/>
                </a:lnTo>
                <a:lnTo>
                  <a:pt x="383793" y="1258824"/>
                </a:lnTo>
                <a:lnTo>
                  <a:pt x="343788" y="1235964"/>
                </a:lnTo>
                <a:lnTo>
                  <a:pt x="305562" y="1211834"/>
                </a:lnTo>
                <a:lnTo>
                  <a:pt x="269366" y="1185799"/>
                </a:lnTo>
                <a:lnTo>
                  <a:pt x="234441" y="1157859"/>
                </a:lnTo>
                <a:lnTo>
                  <a:pt x="202056" y="1128776"/>
                </a:lnTo>
                <a:lnTo>
                  <a:pt x="171576" y="1098296"/>
                </a:lnTo>
                <a:lnTo>
                  <a:pt x="143001" y="1066546"/>
                </a:lnTo>
                <a:lnTo>
                  <a:pt x="116966" y="1032890"/>
                </a:lnTo>
                <a:lnTo>
                  <a:pt x="93344" y="998601"/>
                </a:lnTo>
                <a:lnTo>
                  <a:pt x="72389" y="963040"/>
                </a:lnTo>
                <a:lnTo>
                  <a:pt x="53339" y="926211"/>
                </a:lnTo>
                <a:lnTo>
                  <a:pt x="37464" y="888111"/>
                </a:lnTo>
                <a:lnTo>
                  <a:pt x="24129" y="849376"/>
                </a:lnTo>
                <a:lnTo>
                  <a:pt x="13334" y="810006"/>
                </a:lnTo>
                <a:lnTo>
                  <a:pt x="5714" y="769365"/>
                </a:lnTo>
                <a:lnTo>
                  <a:pt x="1269" y="728090"/>
                </a:lnTo>
                <a:lnTo>
                  <a:pt x="0" y="686815"/>
                </a:lnTo>
                <a:lnTo>
                  <a:pt x="1269" y="645033"/>
                </a:lnTo>
                <a:lnTo>
                  <a:pt x="5714" y="603758"/>
                </a:lnTo>
                <a:lnTo>
                  <a:pt x="13334" y="563118"/>
                </a:lnTo>
                <a:lnTo>
                  <a:pt x="24129" y="523748"/>
                </a:lnTo>
                <a:lnTo>
                  <a:pt x="37464" y="485013"/>
                </a:lnTo>
                <a:lnTo>
                  <a:pt x="53339" y="446913"/>
                </a:lnTo>
                <a:lnTo>
                  <a:pt x="72389" y="410083"/>
                </a:lnTo>
                <a:lnTo>
                  <a:pt x="93344" y="374523"/>
                </a:lnTo>
                <a:lnTo>
                  <a:pt x="116966" y="340233"/>
                </a:lnTo>
                <a:lnTo>
                  <a:pt x="143001" y="306577"/>
                </a:lnTo>
                <a:lnTo>
                  <a:pt x="171576" y="274827"/>
                </a:lnTo>
                <a:lnTo>
                  <a:pt x="202056" y="244348"/>
                </a:lnTo>
                <a:lnTo>
                  <a:pt x="234441" y="215264"/>
                </a:lnTo>
                <a:lnTo>
                  <a:pt x="269366" y="187325"/>
                </a:lnTo>
                <a:lnTo>
                  <a:pt x="305562" y="161289"/>
                </a:lnTo>
                <a:lnTo>
                  <a:pt x="343788" y="137160"/>
                </a:lnTo>
                <a:lnTo>
                  <a:pt x="383793" y="114935"/>
                </a:lnTo>
                <a:lnTo>
                  <a:pt x="425703" y="93980"/>
                </a:lnTo>
                <a:lnTo>
                  <a:pt x="468883" y="74930"/>
                </a:lnTo>
                <a:lnTo>
                  <a:pt x="513333" y="57785"/>
                </a:lnTo>
                <a:lnTo>
                  <a:pt x="559815" y="43180"/>
                </a:lnTo>
                <a:lnTo>
                  <a:pt x="606805" y="30480"/>
                </a:lnTo>
                <a:lnTo>
                  <a:pt x="655701" y="19685"/>
                </a:lnTo>
                <a:lnTo>
                  <a:pt x="705230" y="11430"/>
                </a:lnTo>
                <a:lnTo>
                  <a:pt x="756157" y="5080"/>
                </a:lnTo>
                <a:lnTo>
                  <a:pt x="807592" y="1270"/>
                </a:lnTo>
                <a:lnTo>
                  <a:pt x="859663" y="0"/>
                </a:lnTo>
                <a:close/>
              </a:path>
            </a:pathLst>
          </a:custGeom>
          <a:ln w="7619">
            <a:solidFill>
              <a:srgbClr val="0D3555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23" name="bg object 2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785360" y="4226051"/>
            <a:ext cx="1719072" cy="1373124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4786122" y="4226814"/>
            <a:ext cx="1718945" cy="1373505"/>
          </a:xfrm>
          <a:custGeom>
            <a:avLst/>
            <a:gdLst/>
            <a:ahLst/>
            <a:cxnLst/>
            <a:rect l="l" t="t" r="r" b="b"/>
            <a:pathLst>
              <a:path w="1718945" h="1373504">
                <a:moveTo>
                  <a:pt x="859536" y="0"/>
                </a:moveTo>
                <a:lnTo>
                  <a:pt x="911605" y="1270"/>
                </a:lnTo>
                <a:lnTo>
                  <a:pt x="963040" y="5080"/>
                </a:lnTo>
                <a:lnTo>
                  <a:pt x="1013840" y="11430"/>
                </a:lnTo>
                <a:lnTo>
                  <a:pt x="1063370" y="19685"/>
                </a:lnTo>
                <a:lnTo>
                  <a:pt x="1111503" y="30480"/>
                </a:lnTo>
                <a:lnTo>
                  <a:pt x="1159128" y="43180"/>
                </a:lnTo>
                <a:lnTo>
                  <a:pt x="1204849" y="57785"/>
                </a:lnTo>
                <a:lnTo>
                  <a:pt x="1249933" y="74930"/>
                </a:lnTo>
                <a:lnTo>
                  <a:pt x="1293114" y="93980"/>
                </a:lnTo>
                <a:lnTo>
                  <a:pt x="1334389" y="114935"/>
                </a:lnTo>
                <a:lnTo>
                  <a:pt x="1374393" y="137160"/>
                </a:lnTo>
                <a:lnTo>
                  <a:pt x="1413128" y="161925"/>
                </a:lnTo>
                <a:lnTo>
                  <a:pt x="1449324" y="187960"/>
                </a:lnTo>
                <a:lnTo>
                  <a:pt x="1484249" y="215264"/>
                </a:lnTo>
                <a:lnTo>
                  <a:pt x="1516506" y="244348"/>
                </a:lnTo>
                <a:lnTo>
                  <a:pt x="1546987" y="274827"/>
                </a:lnTo>
                <a:lnTo>
                  <a:pt x="1574927" y="306577"/>
                </a:lnTo>
                <a:lnTo>
                  <a:pt x="1600962" y="340233"/>
                </a:lnTo>
                <a:lnTo>
                  <a:pt x="1625091" y="374523"/>
                </a:lnTo>
                <a:lnTo>
                  <a:pt x="1646047" y="410083"/>
                </a:lnTo>
                <a:lnTo>
                  <a:pt x="1665097" y="446913"/>
                </a:lnTo>
                <a:lnTo>
                  <a:pt x="1680972" y="485013"/>
                </a:lnTo>
                <a:lnTo>
                  <a:pt x="1694306" y="523748"/>
                </a:lnTo>
                <a:lnTo>
                  <a:pt x="1704466" y="563118"/>
                </a:lnTo>
                <a:lnTo>
                  <a:pt x="1712087" y="603758"/>
                </a:lnTo>
                <a:lnTo>
                  <a:pt x="1717167" y="645033"/>
                </a:lnTo>
                <a:lnTo>
                  <a:pt x="1718436" y="686816"/>
                </a:lnTo>
                <a:lnTo>
                  <a:pt x="1717167" y="728726"/>
                </a:lnTo>
                <a:lnTo>
                  <a:pt x="1712087" y="769366"/>
                </a:lnTo>
                <a:lnTo>
                  <a:pt x="1704466" y="810006"/>
                </a:lnTo>
                <a:lnTo>
                  <a:pt x="1694306" y="850011"/>
                </a:lnTo>
                <a:lnTo>
                  <a:pt x="1680972" y="888746"/>
                </a:lnTo>
                <a:lnTo>
                  <a:pt x="1665097" y="926211"/>
                </a:lnTo>
                <a:lnTo>
                  <a:pt x="1646047" y="963041"/>
                </a:lnTo>
                <a:lnTo>
                  <a:pt x="1625091" y="998601"/>
                </a:lnTo>
                <a:lnTo>
                  <a:pt x="1600962" y="1033526"/>
                </a:lnTo>
                <a:lnTo>
                  <a:pt x="1574927" y="1066546"/>
                </a:lnTo>
                <a:lnTo>
                  <a:pt x="1546987" y="1098296"/>
                </a:lnTo>
                <a:lnTo>
                  <a:pt x="1516506" y="1128776"/>
                </a:lnTo>
                <a:lnTo>
                  <a:pt x="1484249" y="1157859"/>
                </a:lnTo>
                <a:lnTo>
                  <a:pt x="1449324" y="1185799"/>
                </a:lnTo>
                <a:lnTo>
                  <a:pt x="1413128" y="1211834"/>
                </a:lnTo>
                <a:lnTo>
                  <a:pt x="1374393" y="1235964"/>
                </a:lnTo>
                <a:lnTo>
                  <a:pt x="1334389" y="1258824"/>
                </a:lnTo>
                <a:lnTo>
                  <a:pt x="1293114" y="1279144"/>
                </a:lnTo>
                <a:lnTo>
                  <a:pt x="1249933" y="1298194"/>
                </a:lnTo>
                <a:lnTo>
                  <a:pt x="1204849" y="1315339"/>
                </a:lnTo>
                <a:lnTo>
                  <a:pt x="1159128" y="1329944"/>
                </a:lnTo>
                <a:lnTo>
                  <a:pt x="1111503" y="1343279"/>
                </a:lnTo>
                <a:lnTo>
                  <a:pt x="1063370" y="1353439"/>
                </a:lnTo>
                <a:lnTo>
                  <a:pt x="1013840" y="1362329"/>
                </a:lnTo>
                <a:lnTo>
                  <a:pt x="963040" y="1368044"/>
                </a:lnTo>
                <a:lnTo>
                  <a:pt x="911605" y="1371854"/>
                </a:lnTo>
                <a:lnTo>
                  <a:pt x="859536" y="1373124"/>
                </a:lnTo>
                <a:lnTo>
                  <a:pt x="806830" y="1371854"/>
                </a:lnTo>
                <a:lnTo>
                  <a:pt x="755395" y="1368044"/>
                </a:lnTo>
                <a:lnTo>
                  <a:pt x="704595" y="1362329"/>
                </a:lnTo>
                <a:lnTo>
                  <a:pt x="655065" y="1353439"/>
                </a:lnTo>
                <a:lnTo>
                  <a:pt x="606932" y="1343279"/>
                </a:lnTo>
                <a:lnTo>
                  <a:pt x="559307" y="1329944"/>
                </a:lnTo>
                <a:lnTo>
                  <a:pt x="513588" y="1315339"/>
                </a:lnTo>
                <a:lnTo>
                  <a:pt x="468502" y="1298194"/>
                </a:lnTo>
                <a:lnTo>
                  <a:pt x="425323" y="1279144"/>
                </a:lnTo>
                <a:lnTo>
                  <a:pt x="384048" y="1258824"/>
                </a:lnTo>
                <a:lnTo>
                  <a:pt x="344042" y="1235964"/>
                </a:lnTo>
                <a:lnTo>
                  <a:pt x="305307" y="1211834"/>
                </a:lnTo>
                <a:lnTo>
                  <a:pt x="269113" y="1185799"/>
                </a:lnTo>
                <a:lnTo>
                  <a:pt x="234187" y="1157859"/>
                </a:lnTo>
                <a:lnTo>
                  <a:pt x="201929" y="1128776"/>
                </a:lnTo>
                <a:lnTo>
                  <a:pt x="171450" y="1098296"/>
                </a:lnTo>
                <a:lnTo>
                  <a:pt x="143510" y="1066546"/>
                </a:lnTo>
                <a:lnTo>
                  <a:pt x="117475" y="1033526"/>
                </a:lnTo>
                <a:lnTo>
                  <a:pt x="93344" y="998601"/>
                </a:lnTo>
                <a:lnTo>
                  <a:pt x="72389" y="963041"/>
                </a:lnTo>
                <a:lnTo>
                  <a:pt x="53975" y="926211"/>
                </a:lnTo>
                <a:lnTo>
                  <a:pt x="37464" y="888746"/>
                </a:lnTo>
                <a:lnTo>
                  <a:pt x="24129" y="850011"/>
                </a:lnTo>
                <a:lnTo>
                  <a:pt x="13969" y="810006"/>
                </a:lnTo>
                <a:lnTo>
                  <a:pt x="6350" y="769366"/>
                </a:lnTo>
                <a:lnTo>
                  <a:pt x="1269" y="728726"/>
                </a:lnTo>
                <a:lnTo>
                  <a:pt x="0" y="686816"/>
                </a:lnTo>
                <a:lnTo>
                  <a:pt x="1269" y="645033"/>
                </a:lnTo>
                <a:lnTo>
                  <a:pt x="6350" y="603758"/>
                </a:lnTo>
                <a:lnTo>
                  <a:pt x="13969" y="563118"/>
                </a:lnTo>
                <a:lnTo>
                  <a:pt x="24129" y="523748"/>
                </a:lnTo>
                <a:lnTo>
                  <a:pt x="37464" y="485013"/>
                </a:lnTo>
                <a:lnTo>
                  <a:pt x="53975" y="446913"/>
                </a:lnTo>
                <a:lnTo>
                  <a:pt x="72389" y="410083"/>
                </a:lnTo>
                <a:lnTo>
                  <a:pt x="93344" y="374523"/>
                </a:lnTo>
                <a:lnTo>
                  <a:pt x="117475" y="340233"/>
                </a:lnTo>
                <a:lnTo>
                  <a:pt x="143510" y="306577"/>
                </a:lnTo>
                <a:lnTo>
                  <a:pt x="171450" y="274827"/>
                </a:lnTo>
                <a:lnTo>
                  <a:pt x="201929" y="244348"/>
                </a:lnTo>
                <a:lnTo>
                  <a:pt x="234187" y="215264"/>
                </a:lnTo>
                <a:lnTo>
                  <a:pt x="269113" y="187960"/>
                </a:lnTo>
                <a:lnTo>
                  <a:pt x="305307" y="161925"/>
                </a:lnTo>
                <a:lnTo>
                  <a:pt x="344042" y="137160"/>
                </a:lnTo>
                <a:lnTo>
                  <a:pt x="384048" y="114935"/>
                </a:lnTo>
                <a:lnTo>
                  <a:pt x="425323" y="93980"/>
                </a:lnTo>
                <a:lnTo>
                  <a:pt x="468502" y="74930"/>
                </a:lnTo>
                <a:lnTo>
                  <a:pt x="513588" y="57785"/>
                </a:lnTo>
                <a:lnTo>
                  <a:pt x="559307" y="43180"/>
                </a:lnTo>
                <a:lnTo>
                  <a:pt x="606932" y="30480"/>
                </a:lnTo>
                <a:lnTo>
                  <a:pt x="655065" y="19685"/>
                </a:lnTo>
                <a:lnTo>
                  <a:pt x="704595" y="11430"/>
                </a:lnTo>
                <a:lnTo>
                  <a:pt x="755395" y="5080"/>
                </a:lnTo>
                <a:lnTo>
                  <a:pt x="806830" y="1270"/>
                </a:lnTo>
                <a:lnTo>
                  <a:pt x="859536" y="0"/>
                </a:lnTo>
                <a:close/>
              </a:path>
            </a:pathLst>
          </a:custGeom>
          <a:ln w="7620">
            <a:solidFill>
              <a:srgbClr val="0D3555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25" name="bg object 2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28472" y="5257800"/>
            <a:ext cx="1719072" cy="1373124"/>
          </a:xfrm>
          <a:prstGeom prst="rect">
            <a:avLst/>
          </a:prstGeom>
        </p:spPr>
      </p:pic>
      <p:sp>
        <p:nvSpPr>
          <p:cNvPr id="26" name="bg object 26"/>
          <p:cNvSpPr/>
          <p:nvPr/>
        </p:nvSpPr>
        <p:spPr>
          <a:xfrm>
            <a:off x="729234" y="5258561"/>
            <a:ext cx="1718945" cy="1373505"/>
          </a:xfrm>
          <a:custGeom>
            <a:avLst/>
            <a:gdLst/>
            <a:ahLst/>
            <a:cxnLst/>
            <a:rect l="l" t="t" r="r" b="b"/>
            <a:pathLst>
              <a:path w="1718945" h="1373504">
                <a:moveTo>
                  <a:pt x="859535" y="0"/>
                </a:moveTo>
                <a:lnTo>
                  <a:pt x="911605" y="1269"/>
                </a:lnTo>
                <a:lnTo>
                  <a:pt x="963041" y="5080"/>
                </a:lnTo>
                <a:lnTo>
                  <a:pt x="1013841" y="10794"/>
                </a:lnTo>
                <a:lnTo>
                  <a:pt x="1063371" y="19685"/>
                </a:lnTo>
                <a:lnTo>
                  <a:pt x="1112139" y="29844"/>
                </a:lnTo>
                <a:lnTo>
                  <a:pt x="1159129" y="43180"/>
                </a:lnTo>
                <a:lnTo>
                  <a:pt x="1205484" y="57785"/>
                </a:lnTo>
                <a:lnTo>
                  <a:pt x="1249934" y="74930"/>
                </a:lnTo>
                <a:lnTo>
                  <a:pt x="1293114" y="93980"/>
                </a:lnTo>
                <a:lnTo>
                  <a:pt x="1335023" y="114300"/>
                </a:lnTo>
                <a:lnTo>
                  <a:pt x="1375029" y="137160"/>
                </a:lnTo>
                <a:lnTo>
                  <a:pt x="1413129" y="161289"/>
                </a:lnTo>
                <a:lnTo>
                  <a:pt x="1449323" y="187325"/>
                </a:lnTo>
                <a:lnTo>
                  <a:pt x="1484248" y="215264"/>
                </a:lnTo>
                <a:lnTo>
                  <a:pt x="1516507" y="244348"/>
                </a:lnTo>
                <a:lnTo>
                  <a:pt x="1546986" y="274827"/>
                </a:lnTo>
                <a:lnTo>
                  <a:pt x="1575561" y="306577"/>
                </a:lnTo>
                <a:lnTo>
                  <a:pt x="1601597" y="340232"/>
                </a:lnTo>
                <a:lnTo>
                  <a:pt x="1625092" y="374523"/>
                </a:lnTo>
                <a:lnTo>
                  <a:pt x="1646047" y="410082"/>
                </a:lnTo>
                <a:lnTo>
                  <a:pt x="1665097" y="446913"/>
                </a:lnTo>
                <a:lnTo>
                  <a:pt x="1680972" y="485013"/>
                </a:lnTo>
                <a:lnTo>
                  <a:pt x="1694307" y="523748"/>
                </a:lnTo>
                <a:lnTo>
                  <a:pt x="1705102" y="563118"/>
                </a:lnTo>
                <a:lnTo>
                  <a:pt x="1712722" y="603757"/>
                </a:lnTo>
                <a:lnTo>
                  <a:pt x="1717166" y="645032"/>
                </a:lnTo>
                <a:lnTo>
                  <a:pt x="1718437" y="686181"/>
                </a:lnTo>
                <a:lnTo>
                  <a:pt x="1717166" y="728091"/>
                </a:lnTo>
                <a:lnTo>
                  <a:pt x="1712722" y="769366"/>
                </a:lnTo>
                <a:lnTo>
                  <a:pt x="1705102" y="810006"/>
                </a:lnTo>
                <a:lnTo>
                  <a:pt x="1694307" y="849376"/>
                </a:lnTo>
                <a:lnTo>
                  <a:pt x="1680972" y="888111"/>
                </a:lnTo>
                <a:lnTo>
                  <a:pt x="1665097" y="926211"/>
                </a:lnTo>
                <a:lnTo>
                  <a:pt x="1646047" y="963041"/>
                </a:lnTo>
                <a:lnTo>
                  <a:pt x="1625092" y="998601"/>
                </a:lnTo>
                <a:lnTo>
                  <a:pt x="1601597" y="1032891"/>
                </a:lnTo>
                <a:lnTo>
                  <a:pt x="1575561" y="1066546"/>
                </a:lnTo>
                <a:lnTo>
                  <a:pt x="1546986" y="1098296"/>
                </a:lnTo>
                <a:lnTo>
                  <a:pt x="1516507" y="1128776"/>
                </a:lnTo>
                <a:lnTo>
                  <a:pt x="1484248" y="1157859"/>
                </a:lnTo>
                <a:lnTo>
                  <a:pt x="1449323" y="1185799"/>
                </a:lnTo>
                <a:lnTo>
                  <a:pt x="1413129" y="1211199"/>
                </a:lnTo>
                <a:lnTo>
                  <a:pt x="1375029" y="1235964"/>
                </a:lnTo>
                <a:lnTo>
                  <a:pt x="1335023" y="1258189"/>
                </a:lnTo>
                <a:lnTo>
                  <a:pt x="1293114" y="1279169"/>
                </a:lnTo>
                <a:lnTo>
                  <a:pt x="1249934" y="1298219"/>
                </a:lnTo>
                <a:lnTo>
                  <a:pt x="1205484" y="1315351"/>
                </a:lnTo>
                <a:lnTo>
                  <a:pt x="1159129" y="1329956"/>
                </a:lnTo>
                <a:lnTo>
                  <a:pt x="1112139" y="1342656"/>
                </a:lnTo>
                <a:lnTo>
                  <a:pt x="1063371" y="1353439"/>
                </a:lnTo>
                <a:lnTo>
                  <a:pt x="1013841" y="1361694"/>
                </a:lnTo>
                <a:lnTo>
                  <a:pt x="963041" y="1368044"/>
                </a:lnTo>
                <a:lnTo>
                  <a:pt x="911605" y="1371854"/>
                </a:lnTo>
                <a:lnTo>
                  <a:pt x="859535" y="1373124"/>
                </a:lnTo>
                <a:lnTo>
                  <a:pt x="806831" y="1371854"/>
                </a:lnTo>
                <a:lnTo>
                  <a:pt x="755396" y="1368044"/>
                </a:lnTo>
                <a:lnTo>
                  <a:pt x="704596" y="1361694"/>
                </a:lnTo>
                <a:lnTo>
                  <a:pt x="655066" y="1353439"/>
                </a:lnTo>
                <a:lnTo>
                  <a:pt x="606932" y="1342656"/>
                </a:lnTo>
                <a:lnTo>
                  <a:pt x="559307" y="1329956"/>
                </a:lnTo>
                <a:lnTo>
                  <a:pt x="513562" y="1315351"/>
                </a:lnTo>
                <a:lnTo>
                  <a:pt x="469125" y="1298219"/>
                </a:lnTo>
                <a:lnTo>
                  <a:pt x="425957" y="1279169"/>
                </a:lnTo>
                <a:lnTo>
                  <a:pt x="384060" y="1258189"/>
                </a:lnTo>
                <a:lnTo>
                  <a:pt x="344068" y="1235964"/>
                </a:lnTo>
                <a:lnTo>
                  <a:pt x="305981" y="1211199"/>
                </a:lnTo>
                <a:lnTo>
                  <a:pt x="269163" y="1185799"/>
                </a:lnTo>
                <a:lnTo>
                  <a:pt x="234886" y="1157859"/>
                </a:lnTo>
                <a:lnTo>
                  <a:pt x="201866" y="1128776"/>
                </a:lnTo>
                <a:lnTo>
                  <a:pt x="171399" y="1098296"/>
                </a:lnTo>
                <a:lnTo>
                  <a:pt x="143471" y="1066546"/>
                </a:lnTo>
                <a:lnTo>
                  <a:pt x="117436" y="1032891"/>
                </a:lnTo>
                <a:lnTo>
                  <a:pt x="93954" y="998601"/>
                </a:lnTo>
                <a:lnTo>
                  <a:pt x="72364" y="963041"/>
                </a:lnTo>
                <a:lnTo>
                  <a:pt x="53962" y="926211"/>
                </a:lnTo>
                <a:lnTo>
                  <a:pt x="37452" y="888111"/>
                </a:lnTo>
                <a:lnTo>
                  <a:pt x="24117" y="849376"/>
                </a:lnTo>
                <a:lnTo>
                  <a:pt x="13970" y="810006"/>
                </a:lnTo>
                <a:lnTo>
                  <a:pt x="6350" y="769366"/>
                </a:lnTo>
                <a:lnTo>
                  <a:pt x="1904" y="728091"/>
                </a:lnTo>
                <a:lnTo>
                  <a:pt x="0" y="686181"/>
                </a:lnTo>
                <a:lnTo>
                  <a:pt x="1904" y="645032"/>
                </a:lnTo>
                <a:lnTo>
                  <a:pt x="6350" y="603757"/>
                </a:lnTo>
                <a:lnTo>
                  <a:pt x="13970" y="563118"/>
                </a:lnTo>
                <a:lnTo>
                  <a:pt x="24117" y="523748"/>
                </a:lnTo>
                <a:lnTo>
                  <a:pt x="37452" y="485013"/>
                </a:lnTo>
                <a:lnTo>
                  <a:pt x="53962" y="446913"/>
                </a:lnTo>
                <a:lnTo>
                  <a:pt x="72364" y="410082"/>
                </a:lnTo>
                <a:lnTo>
                  <a:pt x="93954" y="374523"/>
                </a:lnTo>
                <a:lnTo>
                  <a:pt x="117436" y="340232"/>
                </a:lnTo>
                <a:lnTo>
                  <a:pt x="143471" y="306577"/>
                </a:lnTo>
                <a:lnTo>
                  <a:pt x="171399" y="274827"/>
                </a:lnTo>
                <a:lnTo>
                  <a:pt x="201866" y="244348"/>
                </a:lnTo>
                <a:lnTo>
                  <a:pt x="234886" y="215264"/>
                </a:lnTo>
                <a:lnTo>
                  <a:pt x="269163" y="187325"/>
                </a:lnTo>
                <a:lnTo>
                  <a:pt x="305981" y="161289"/>
                </a:lnTo>
                <a:lnTo>
                  <a:pt x="344068" y="137160"/>
                </a:lnTo>
                <a:lnTo>
                  <a:pt x="384060" y="114300"/>
                </a:lnTo>
                <a:lnTo>
                  <a:pt x="425957" y="93980"/>
                </a:lnTo>
                <a:lnTo>
                  <a:pt x="469125" y="74930"/>
                </a:lnTo>
                <a:lnTo>
                  <a:pt x="513562" y="57785"/>
                </a:lnTo>
                <a:lnTo>
                  <a:pt x="559307" y="43180"/>
                </a:lnTo>
                <a:lnTo>
                  <a:pt x="606932" y="29844"/>
                </a:lnTo>
                <a:lnTo>
                  <a:pt x="655066" y="19685"/>
                </a:lnTo>
                <a:lnTo>
                  <a:pt x="704596" y="10794"/>
                </a:lnTo>
                <a:lnTo>
                  <a:pt x="755396" y="5080"/>
                </a:lnTo>
                <a:lnTo>
                  <a:pt x="806831" y="1269"/>
                </a:lnTo>
                <a:lnTo>
                  <a:pt x="859535" y="0"/>
                </a:lnTo>
                <a:close/>
              </a:path>
            </a:pathLst>
          </a:custGeom>
          <a:ln w="7620">
            <a:solidFill>
              <a:srgbClr val="0D355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2282951" y="1295400"/>
            <a:ext cx="2312035" cy="661670"/>
          </a:xfrm>
          <a:custGeom>
            <a:avLst/>
            <a:gdLst/>
            <a:ahLst/>
            <a:cxnLst/>
            <a:rect l="l" t="t" r="r" b="b"/>
            <a:pathLst>
              <a:path w="2312035" h="661669">
                <a:moveTo>
                  <a:pt x="2311907" y="0"/>
                </a:moveTo>
                <a:lnTo>
                  <a:pt x="0" y="0"/>
                </a:lnTo>
                <a:lnTo>
                  <a:pt x="0" y="661415"/>
                </a:lnTo>
                <a:lnTo>
                  <a:pt x="2311907" y="661415"/>
                </a:lnTo>
                <a:lnTo>
                  <a:pt x="23119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8" name="bg object 2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366275" y="2799588"/>
            <a:ext cx="2781657" cy="1234439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125723" y="3835908"/>
            <a:ext cx="742188" cy="178308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248655" y="2093976"/>
            <a:ext cx="742188" cy="176784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342644" y="2122932"/>
            <a:ext cx="743712" cy="178308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43000" y="5931408"/>
            <a:ext cx="743712" cy="178307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097779" y="4960620"/>
            <a:ext cx="742188" cy="176783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593835" y="3177539"/>
            <a:ext cx="757427" cy="42976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46417" y="1793494"/>
            <a:ext cx="4753832" cy="51465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628100" y="1793494"/>
            <a:ext cx="4753832" cy="51465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67554" y="586485"/>
            <a:ext cx="1793240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6417" y="1793494"/>
            <a:ext cx="9835515" cy="51465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715639" y="7251954"/>
            <a:ext cx="3497072" cy="3898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46417" y="7251954"/>
            <a:ext cx="2513520" cy="3898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868412" y="7251954"/>
            <a:ext cx="2513520" cy="3898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http://www.alunotec.com/" TargetMode="External"/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15.jpeg"/><Relationship Id="rId1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.xml"/><Relationship Id="rId8" Type="http://schemas.openxmlformats.org/officeDocument/2006/relationships/image" Target="../media/image22.jpeg"/><Relationship Id="rId7" Type="http://schemas.openxmlformats.org/officeDocument/2006/relationships/image" Target="../media/image21.jpeg"/><Relationship Id="rId6" Type="http://schemas.openxmlformats.org/officeDocument/2006/relationships/image" Target="../media/image20.png"/><Relationship Id="rId5" Type="http://schemas.openxmlformats.org/officeDocument/2006/relationships/image" Target="../media/image19.jpeg"/><Relationship Id="rId4" Type="http://schemas.openxmlformats.org/officeDocument/2006/relationships/image" Target="../media/image18.jpeg"/><Relationship Id="rId3" Type="http://schemas.openxmlformats.org/officeDocument/2006/relationships/image" Target="../media/image17.jpeg"/><Relationship Id="rId2" Type="http://schemas.openxmlformats.org/officeDocument/2006/relationships/image" Target="../media/image7.png"/><Relationship Id="rId1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1185671" y="667552"/>
            <a:ext cx="8610630" cy="645404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34340" y="400811"/>
            <a:ext cx="10096500" cy="6987540"/>
            <a:chOff x="434340" y="400811"/>
            <a:chExt cx="10096500" cy="6987540"/>
          </a:xfrm>
        </p:grpSpPr>
        <p:sp>
          <p:nvSpPr>
            <p:cNvPr id="3" name="object 3"/>
            <p:cNvSpPr/>
            <p:nvPr/>
          </p:nvSpPr>
          <p:spPr>
            <a:xfrm>
              <a:off x="437388" y="403859"/>
              <a:ext cx="10088880" cy="6979920"/>
            </a:xfrm>
            <a:custGeom>
              <a:avLst/>
              <a:gdLst/>
              <a:ahLst/>
              <a:cxnLst/>
              <a:rect l="l" t="t" r="r" b="b"/>
              <a:pathLst>
                <a:path w="10088880" h="6979920">
                  <a:moveTo>
                    <a:pt x="10088879" y="0"/>
                  </a:moveTo>
                  <a:lnTo>
                    <a:pt x="0" y="0"/>
                  </a:lnTo>
                  <a:lnTo>
                    <a:pt x="0" y="6979920"/>
                  </a:lnTo>
                  <a:lnTo>
                    <a:pt x="10088879" y="6979920"/>
                  </a:lnTo>
                  <a:lnTo>
                    <a:pt x="10088879" y="0"/>
                  </a:lnTo>
                  <a:close/>
                </a:path>
              </a:pathLst>
            </a:custGeom>
            <a:solidFill>
              <a:srgbClr val="223A5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438150" y="404621"/>
              <a:ext cx="10088880" cy="6979920"/>
            </a:xfrm>
            <a:custGeom>
              <a:avLst/>
              <a:gdLst/>
              <a:ahLst/>
              <a:cxnLst/>
              <a:rect l="l" t="t" r="r" b="b"/>
              <a:pathLst>
                <a:path w="10088880" h="6979920">
                  <a:moveTo>
                    <a:pt x="0" y="6979920"/>
                  </a:moveTo>
                  <a:lnTo>
                    <a:pt x="10088880" y="6979920"/>
                  </a:lnTo>
                  <a:lnTo>
                    <a:pt x="10088880" y="0"/>
                  </a:lnTo>
                  <a:lnTo>
                    <a:pt x="0" y="0"/>
                  </a:lnTo>
                  <a:lnTo>
                    <a:pt x="0" y="6979920"/>
                  </a:lnTo>
                  <a:close/>
                </a:path>
              </a:pathLst>
            </a:custGeom>
            <a:ln w="7620">
              <a:solidFill>
                <a:srgbClr val="22181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879348" y="1525523"/>
              <a:ext cx="8763000" cy="5524500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880109" y="1526286"/>
              <a:ext cx="8763000" cy="5524500"/>
            </a:xfrm>
            <a:custGeom>
              <a:avLst/>
              <a:gdLst/>
              <a:ahLst/>
              <a:cxnLst/>
              <a:rect l="l" t="t" r="r" b="b"/>
              <a:pathLst>
                <a:path w="8763000" h="5524500">
                  <a:moveTo>
                    <a:pt x="0" y="5524500"/>
                  </a:moveTo>
                  <a:lnTo>
                    <a:pt x="8763000" y="5524500"/>
                  </a:lnTo>
                  <a:lnTo>
                    <a:pt x="8763000" y="0"/>
                  </a:lnTo>
                  <a:lnTo>
                    <a:pt x="0" y="0"/>
                  </a:lnTo>
                  <a:lnTo>
                    <a:pt x="0" y="5524500"/>
                  </a:lnTo>
                  <a:close/>
                </a:path>
              </a:pathLst>
            </a:custGeom>
            <a:ln w="7162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17448" y="630935"/>
              <a:ext cx="1624584" cy="60960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6788657" y="5055870"/>
              <a:ext cx="2586990" cy="0"/>
            </a:xfrm>
            <a:custGeom>
              <a:avLst/>
              <a:gdLst/>
              <a:ahLst/>
              <a:cxnLst/>
              <a:rect l="l" t="t" r="r" b="b"/>
              <a:pathLst>
                <a:path w="2586990">
                  <a:moveTo>
                    <a:pt x="0" y="0"/>
                  </a:moveTo>
                  <a:lnTo>
                    <a:pt x="2586990" y="0"/>
                  </a:lnTo>
                </a:path>
              </a:pathLst>
            </a:custGeom>
            <a:ln w="762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01184" y="2926079"/>
              <a:ext cx="742188" cy="176784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2798317" y="725804"/>
            <a:ext cx="1613535" cy="199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50"/>
              </a:lnSpc>
            </a:pPr>
            <a:r>
              <a:rPr sz="1400" spc="50" dirty="0">
                <a:solidFill>
                  <a:srgbClr val="FFFFFF"/>
                </a:solidFill>
                <a:latin typeface="Arial MT"/>
                <a:cs typeface="Arial MT"/>
                <a:hlinkClick r:id="rId4"/>
              </a:rPr>
              <a:t>w</a:t>
            </a:r>
            <a:r>
              <a:rPr sz="1400" spc="60" dirty="0">
                <a:solidFill>
                  <a:srgbClr val="FFFFFF"/>
                </a:solidFill>
                <a:latin typeface="Arial MT"/>
                <a:cs typeface="Arial MT"/>
                <a:hlinkClick r:id="rId4"/>
              </a:rPr>
              <a:t>w</a:t>
            </a:r>
            <a:r>
              <a:rPr sz="1400" spc="50" dirty="0">
                <a:solidFill>
                  <a:srgbClr val="FFFFFF"/>
                </a:solidFill>
                <a:latin typeface="Arial MT"/>
                <a:cs typeface="Arial MT"/>
                <a:hlinkClick r:id="rId4"/>
              </a:rPr>
              <a:t>w</a:t>
            </a:r>
            <a:r>
              <a:rPr sz="1400" spc="60" dirty="0">
                <a:solidFill>
                  <a:srgbClr val="FFFFFF"/>
                </a:solidFill>
                <a:latin typeface="Arial MT"/>
                <a:cs typeface="Arial MT"/>
                <a:hlinkClick r:id="rId4"/>
              </a:rPr>
              <a:t>.</a:t>
            </a:r>
            <a:r>
              <a:rPr sz="1400" spc="70" dirty="0">
                <a:solidFill>
                  <a:srgbClr val="FFFFFF"/>
                </a:solidFill>
                <a:latin typeface="Arial MT"/>
                <a:cs typeface="Arial MT"/>
                <a:hlinkClick r:id="rId4"/>
              </a:rPr>
              <a:t>a</a:t>
            </a:r>
            <a:r>
              <a:rPr sz="1400" spc="55" dirty="0">
                <a:solidFill>
                  <a:srgbClr val="FFFFFF"/>
                </a:solidFill>
                <a:latin typeface="Arial MT"/>
                <a:cs typeface="Arial MT"/>
                <a:hlinkClick r:id="rId4"/>
              </a:rPr>
              <a:t>l</a:t>
            </a:r>
            <a:r>
              <a:rPr sz="1400" spc="55" dirty="0">
                <a:solidFill>
                  <a:srgbClr val="FFFFFF"/>
                </a:solidFill>
                <a:latin typeface="Arial MT"/>
                <a:cs typeface="Arial MT"/>
                <a:hlinkClick r:id="rId4"/>
              </a:rPr>
              <a:t>uno</a:t>
            </a:r>
            <a:r>
              <a:rPr sz="1400" spc="75" dirty="0">
                <a:solidFill>
                  <a:srgbClr val="FFFFFF"/>
                </a:solidFill>
                <a:latin typeface="Arial MT"/>
                <a:cs typeface="Arial MT"/>
                <a:hlinkClick r:id="rId4"/>
              </a:rPr>
              <a:t>t</a:t>
            </a:r>
            <a:r>
              <a:rPr sz="1400" spc="55" dirty="0">
                <a:solidFill>
                  <a:srgbClr val="FFFFFF"/>
                </a:solidFill>
                <a:latin typeface="Arial MT"/>
                <a:cs typeface="Arial MT"/>
                <a:hlinkClick r:id="rId4"/>
              </a:rPr>
              <a:t>e</a:t>
            </a:r>
            <a:r>
              <a:rPr sz="1400" spc="60" dirty="0">
                <a:solidFill>
                  <a:srgbClr val="FFFFFF"/>
                </a:solidFill>
                <a:latin typeface="Arial MT"/>
                <a:cs typeface="Arial MT"/>
                <a:hlinkClick r:id="rId4"/>
              </a:rPr>
              <a:t>c</a:t>
            </a:r>
            <a:r>
              <a:rPr sz="1400" spc="60" dirty="0">
                <a:solidFill>
                  <a:srgbClr val="FFFFFF"/>
                </a:solidFill>
                <a:latin typeface="Arial MT"/>
                <a:cs typeface="Arial MT"/>
                <a:hlinkClick r:id="rId4"/>
              </a:rPr>
              <a:t>.</a:t>
            </a:r>
            <a:r>
              <a:rPr sz="1400" spc="60" dirty="0">
                <a:solidFill>
                  <a:srgbClr val="FFFFFF"/>
                </a:solidFill>
                <a:latin typeface="Arial MT"/>
                <a:cs typeface="Arial MT"/>
                <a:hlinkClick r:id="rId4"/>
              </a:rPr>
              <a:t>c</a:t>
            </a:r>
            <a:r>
              <a:rPr sz="1400" spc="55" dirty="0">
                <a:solidFill>
                  <a:srgbClr val="FFFFFF"/>
                </a:solidFill>
                <a:latin typeface="Arial MT"/>
                <a:cs typeface="Arial MT"/>
                <a:hlinkClick r:id="rId4"/>
              </a:rPr>
              <a:t>o</a:t>
            </a:r>
            <a:r>
              <a:rPr sz="1400" dirty="0">
                <a:solidFill>
                  <a:srgbClr val="FFFFFF"/>
                </a:solidFill>
                <a:latin typeface="Arial MT"/>
                <a:cs typeface="Arial MT"/>
                <a:hlinkClick r:id="rId4"/>
              </a:rPr>
              <a:t>m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85357" y="3967098"/>
            <a:ext cx="30816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55" dirty="0">
                <a:solidFill>
                  <a:srgbClr val="FFFFFF"/>
                </a:solidFill>
                <a:latin typeface="Arial MT"/>
                <a:cs typeface="Arial MT"/>
              </a:rPr>
              <a:t>Electric</a:t>
            </a:r>
            <a:r>
              <a:rPr sz="1600" spc="1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600" spc="40" dirty="0">
                <a:solidFill>
                  <a:srgbClr val="FFFFFF"/>
                </a:solidFill>
                <a:latin typeface="Arial MT"/>
                <a:cs typeface="Arial MT"/>
              </a:rPr>
              <a:t>Full</a:t>
            </a:r>
            <a:r>
              <a:rPr sz="1600" spc="8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600" spc="55" dirty="0">
                <a:solidFill>
                  <a:srgbClr val="FFFFFF"/>
                </a:solidFill>
                <a:latin typeface="Arial MT"/>
                <a:cs typeface="Arial MT"/>
              </a:rPr>
              <a:t>cassette</a:t>
            </a:r>
            <a:r>
              <a:rPr sz="16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600" spc="55" dirty="0">
                <a:solidFill>
                  <a:srgbClr val="FFFFFF"/>
                </a:solidFill>
                <a:latin typeface="Arial MT"/>
                <a:cs typeface="Arial MT"/>
              </a:rPr>
              <a:t>Aluminum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40934" y="4267580"/>
            <a:ext cx="43853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67025" algn="l"/>
              </a:tabLst>
            </a:pPr>
            <a:r>
              <a:rPr sz="2400" spc="335" dirty="0">
                <a:solidFill>
                  <a:srgbClr val="FFFFFF"/>
                </a:solidFill>
                <a:latin typeface="Arial MT"/>
                <a:cs typeface="Arial MT"/>
              </a:rPr>
              <a:t>RETRACTABLE	</a:t>
            </a:r>
            <a:r>
              <a:rPr sz="2400" spc="325" dirty="0">
                <a:solidFill>
                  <a:srgbClr val="FFFFFF"/>
                </a:solidFill>
                <a:latin typeface="Arial MT"/>
                <a:cs typeface="Arial MT"/>
              </a:rPr>
              <a:t>AWNING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07719" y="563879"/>
            <a:ext cx="3901440" cy="739140"/>
          </a:xfrm>
          <a:custGeom>
            <a:avLst/>
            <a:gdLst/>
            <a:ahLst/>
            <a:cxnLst/>
            <a:rect l="l" t="t" r="r" b="b"/>
            <a:pathLst>
              <a:path w="3901440" h="739140">
                <a:moveTo>
                  <a:pt x="3901440" y="0"/>
                </a:moveTo>
                <a:lnTo>
                  <a:pt x="0" y="0"/>
                </a:lnTo>
                <a:lnTo>
                  <a:pt x="0" y="739139"/>
                </a:lnTo>
                <a:lnTo>
                  <a:pt x="3901440" y="739139"/>
                </a:lnTo>
                <a:lnTo>
                  <a:pt x="3901440" y="0"/>
                </a:lnTo>
                <a:close/>
              </a:path>
            </a:pathLst>
          </a:custGeom>
          <a:solidFill>
            <a:srgbClr val="21375F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84631" y="380999"/>
            <a:ext cx="10048240" cy="7035165"/>
            <a:chOff x="484631" y="380999"/>
            <a:chExt cx="10048240" cy="7035165"/>
          </a:xfrm>
        </p:grpSpPr>
        <p:sp>
          <p:nvSpPr>
            <p:cNvPr id="3" name="object 3"/>
            <p:cNvSpPr/>
            <p:nvPr/>
          </p:nvSpPr>
          <p:spPr>
            <a:xfrm>
              <a:off x="484631" y="380999"/>
              <a:ext cx="10048240" cy="7035165"/>
            </a:xfrm>
            <a:custGeom>
              <a:avLst/>
              <a:gdLst/>
              <a:ahLst/>
              <a:cxnLst/>
              <a:rect l="l" t="t" r="r" b="b"/>
              <a:pathLst>
                <a:path w="10048240" h="7035165">
                  <a:moveTo>
                    <a:pt x="10047732" y="0"/>
                  </a:moveTo>
                  <a:lnTo>
                    <a:pt x="0" y="0"/>
                  </a:lnTo>
                  <a:lnTo>
                    <a:pt x="0" y="7034783"/>
                  </a:lnTo>
                  <a:lnTo>
                    <a:pt x="10047732" y="7034783"/>
                  </a:lnTo>
                  <a:lnTo>
                    <a:pt x="10047732" y="0"/>
                  </a:lnTo>
                  <a:close/>
                </a:path>
              </a:pathLst>
            </a:custGeom>
            <a:solidFill>
              <a:srgbClr val="0D355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1395984" y="1103375"/>
              <a:ext cx="8225028" cy="281330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02079" y="4582667"/>
              <a:ext cx="8214359" cy="247802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4207764" y="684275"/>
              <a:ext cx="2574290" cy="3709035"/>
            </a:xfrm>
            <a:custGeom>
              <a:avLst/>
              <a:gdLst/>
              <a:ahLst/>
              <a:cxnLst/>
              <a:rect l="l" t="t" r="r" b="b"/>
              <a:pathLst>
                <a:path w="2574290" h="3709035">
                  <a:moveTo>
                    <a:pt x="19050" y="3506851"/>
                  </a:moveTo>
                  <a:lnTo>
                    <a:pt x="0" y="3506851"/>
                  </a:lnTo>
                  <a:lnTo>
                    <a:pt x="0" y="3708781"/>
                  </a:lnTo>
                  <a:lnTo>
                    <a:pt x="19050" y="3708781"/>
                  </a:lnTo>
                  <a:lnTo>
                    <a:pt x="19050" y="3506851"/>
                  </a:lnTo>
                  <a:close/>
                </a:path>
                <a:path w="2574290" h="3709035">
                  <a:moveTo>
                    <a:pt x="247650" y="0"/>
                  </a:moveTo>
                  <a:lnTo>
                    <a:pt x="228600" y="0"/>
                  </a:lnTo>
                  <a:lnTo>
                    <a:pt x="228600" y="201930"/>
                  </a:lnTo>
                  <a:lnTo>
                    <a:pt x="247650" y="201930"/>
                  </a:lnTo>
                  <a:lnTo>
                    <a:pt x="247650" y="0"/>
                  </a:lnTo>
                  <a:close/>
                </a:path>
                <a:path w="2574290" h="3709035">
                  <a:moveTo>
                    <a:pt x="2263521" y="9525"/>
                  </a:moveTo>
                  <a:lnTo>
                    <a:pt x="2244471" y="9525"/>
                  </a:lnTo>
                  <a:lnTo>
                    <a:pt x="2244471" y="211455"/>
                  </a:lnTo>
                  <a:lnTo>
                    <a:pt x="2263521" y="211455"/>
                  </a:lnTo>
                  <a:lnTo>
                    <a:pt x="2263521" y="9525"/>
                  </a:lnTo>
                  <a:close/>
                </a:path>
                <a:path w="2574290" h="3709035">
                  <a:moveTo>
                    <a:pt x="2574036" y="3506851"/>
                  </a:moveTo>
                  <a:lnTo>
                    <a:pt x="2554986" y="3506851"/>
                  </a:lnTo>
                  <a:lnTo>
                    <a:pt x="2554986" y="3708781"/>
                  </a:lnTo>
                  <a:lnTo>
                    <a:pt x="2574036" y="3708781"/>
                  </a:lnTo>
                  <a:lnTo>
                    <a:pt x="2574036" y="350685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4710810" y="609346"/>
            <a:ext cx="15779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75" dirty="0">
                <a:solidFill>
                  <a:srgbClr val="FFFFFF"/>
                </a:solidFill>
                <a:latin typeface="Arial MT"/>
                <a:cs typeface="Arial MT"/>
              </a:rPr>
              <a:t>Product</a:t>
            </a:r>
            <a:r>
              <a:rPr sz="2000" spc="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55" dirty="0">
                <a:solidFill>
                  <a:srgbClr val="FFFFFF"/>
                </a:solidFill>
                <a:latin typeface="Arial MT"/>
                <a:cs typeface="Arial MT"/>
              </a:rPr>
              <a:t>Size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22775" y="4115180"/>
            <a:ext cx="21228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85" dirty="0">
                <a:solidFill>
                  <a:srgbClr val="FFFFFF"/>
                </a:solidFill>
                <a:latin typeface="Arial MT"/>
                <a:cs typeface="Arial MT"/>
              </a:rPr>
              <a:t>Installation</a:t>
            </a:r>
            <a:r>
              <a:rPr sz="2000" spc="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45" dirty="0">
                <a:solidFill>
                  <a:srgbClr val="FFFFFF"/>
                </a:solidFill>
                <a:latin typeface="Arial MT"/>
                <a:cs typeface="Arial MT"/>
              </a:rPr>
              <a:t>Ways</a:t>
            </a:r>
            <a:endParaRPr sz="2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9273" y="1555750"/>
            <a:ext cx="2154555" cy="41719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5080">
              <a:lnSpc>
                <a:spcPct val="93000"/>
              </a:lnSpc>
              <a:spcBef>
                <a:spcPts val="175"/>
              </a:spcBef>
            </a:pPr>
            <a:r>
              <a:rPr sz="900" spc="-5" dirty="0">
                <a:solidFill>
                  <a:srgbClr val="221816"/>
                </a:solidFill>
                <a:latin typeface="Arial MT"/>
                <a:cs typeface="Arial MT"/>
              </a:rPr>
              <a:t>Diamond</a:t>
            </a:r>
            <a:r>
              <a:rPr sz="900" dirty="0">
                <a:solidFill>
                  <a:srgbClr val="221816"/>
                </a:solidFill>
                <a:latin typeface="Arial MT"/>
                <a:cs typeface="Arial MT"/>
              </a:rPr>
              <a:t> arm</a:t>
            </a:r>
            <a:r>
              <a:rPr sz="900" spc="5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spc="-5" dirty="0">
                <a:solidFill>
                  <a:srgbClr val="221816"/>
                </a:solidFill>
                <a:latin typeface="Arial MT"/>
                <a:cs typeface="Arial MT"/>
              </a:rPr>
              <a:t>improves</a:t>
            </a:r>
            <a:r>
              <a:rPr sz="900" spc="10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spc="-5" dirty="0">
                <a:solidFill>
                  <a:srgbClr val="221816"/>
                </a:solidFill>
                <a:latin typeface="Arial MT"/>
                <a:cs typeface="Arial MT"/>
              </a:rPr>
              <a:t>strength</a:t>
            </a:r>
            <a:r>
              <a:rPr sz="900" spc="5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spc="-5" dirty="0">
                <a:solidFill>
                  <a:srgbClr val="221816"/>
                </a:solidFill>
                <a:latin typeface="Arial MT"/>
                <a:cs typeface="Arial MT"/>
              </a:rPr>
              <a:t>and </a:t>
            </a:r>
            <a:r>
              <a:rPr sz="900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spc="-5" dirty="0">
                <a:solidFill>
                  <a:srgbClr val="221816"/>
                </a:solidFill>
                <a:latin typeface="Arial MT"/>
                <a:cs typeface="Arial MT"/>
              </a:rPr>
              <a:t>intensity,</a:t>
            </a:r>
            <a:r>
              <a:rPr sz="900" spc="5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spc="-5" dirty="0">
                <a:solidFill>
                  <a:srgbClr val="221816"/>
                </a:solidFill>
                <a:latin typeface="Arial MT"/>
                <a:cs typeface="Arial MT"/>
              </a:rPr>
              <a:t>using chain</a:t>
            </a:r>
            <a:r>
              <a:rPr sz="900" spc="250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spc="-5" dirty="0">
                <a:solidFill>
                  <a:srgbClr val="221816"/>
                </a:solidFill>
                <a:latin typeface="Arial MT"/>
                <a:cs typeface="Arial MT"/>
              </a:rPr>
              <a:t>instead</a:t>
            </a:r>
            <a:r>
              <a:rPr sz="900" spc="245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221816"/>
                </a:solidFill>
                <a:latin typeface="Arial MT"/>
                <a:cs typeface="Arial MT"/>
              </a:rPr>
              <a:t>of</a:t>
            </a:r>
            <a:r>
              <a:rPr sz="900" spc="260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spc="-5" dirty="0">
                <a:solidFill>
                  <a:srgbClr val="221816"/>
                </a:solidFill>
                <a:latin typeface="Arial MT"/>
                <a:cs typeface="Arial MT"/>
              </a:rPr>
              <a:t>steel </a:t>
            </a:r>
            <a:r>
              <a:rPr sz="900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spc="-5" dirty="0">
                <a:solidFill>
                  <a:srgbClr val="221816"/>
                </a:solidFill>
                <a:latin typeface="Arial MT"/>
                <a:cs typeface="Arial MT"/>
              </a:rPr>
              <a:t>wire</a:t>
            </a:r>
            <a:r>
              <a:rPr sz="900" spc="165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221816"/>
                </a:solidFill>
                <a:latin typeface="Arial MT"/>
                <a:cs typeface="Arial MT"/>
              </a:rPr>
              <a:t>for</a:t>
            </a:r>
            <a:r>
              <a:rPr sz="900" spc="165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221816"/>
                </a:solidFill>
                <a:latin typeface="Arial MT"/>
                <a:cs typeface="Arial MT"/>
              </a:rPr>
              <a:t>the</a:t>
            </a:r>
            <a:r>
              <a:rPr sz="900" spc="165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spc="-5" dirty="0">
                <a:solidFill>
                  <a:srgbClr val="221816"/>
                </a:solidFill>
                <a:latin typeface="Arial MT"/>
                <a:cs typeface="Arial MT"/>
              </a:rPr>
              <a:t>spring</a:t>
            </a:r>
            <a:r>
              <a:rPr sz="900" spc="155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spc="-5" dirty="0">
                <a:solidFill>
                  <a:srgbClr val="221816"/>
                </a:solidFill>
                <a:latin typeface="Arial MT"/>
                <a:cs typeface="Arial MT"/>
              </a:rPr>
              <a:t>pull</a:t>
            </a:r>
            <a:r>
              <a:rPr sz="900" spc="170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221816"/>
                </a:solidFill>
                <a:latin typeface="Arial MT"/>
                <a:cs typeface="Arial MT"/>
              </a:rPr>
              <a:t>to</a:t>
            </a:r>
            <a:r>
              <a:rPr sz="900" spc="170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spc="-5" dirty="0">
                <a:solidFill>
                  <a:srgbClr val="221816"/>
                </a:solidFill>
                <a:latin typeface="Arial MT"/>
                <a:cs typeface="Arial MT"/>
              </a:rPr>
              <a:t>avoid</a:t>
            </a:r>
            <a:r>
              <a:rPr sz="900" spc="170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spc="-5" dirty="0">
                <a:solidFill>
                  <a:srgbClr val="221816"/>
                </a:solidFill>
                <a:latin typeface="Arial MT"/>
                <a:cs typeface="Arial MT"/>
              </a:rPr>
              <a:t>rupture.</a:t>
            </a:r>
            <a:endParaRPr sz="9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05141" y="4439792"/>
            <a:ext cx="24314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65" dirty="0">
                <a:solidFill>
                  <a:srgbClr val="0D3555"/>
                </a:solidFill>
                <a:latin typeface="Arial MT"/>
                <a:cs typeface="Arial MT"/>
              </a:rPr>
              <a:t>Customizable </a:t>
            </a:r>
            <a:r>
              <a:rPr sz="1600" spc="45" dirty="0">
                <a:solidFill>
                  <a:srgbClr val="0D3555"/>
                </a:solidFill>
                <a:latin typeface="Arial MT"/>
                <a:cs typeface="Arial MT"/>
              </a:rPr>
              <a:t>size</a:t>
            </a:r>
            <a:r>
              <a:rPr sz="1600" spc="55" dirty="0">
                <a:solidFill>
                  <a:srgbClr val="0D3555"/>
                </a:solidFill>
                <a:latin typeface="Arial MT"/>
                <a:cs typeface="Arial MT"/>
              </a:rPr>
              <a:t> </a:t>
            </a:r>
            <a:r>
              <a:rPr sz="1600" spc="40" dirty="0">
                <a:solidFill>
                  <a:srgbClr val="0D3555"/>
                </a:solidFill>
                <a:latin typeface="Arial MT"/>
                <a:cs typeface="Arial MT"/>
              </a:rPr>
              <a:t>range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5500" y="6709359"/>
            <a:ext cx="2279015" cy="54356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ct val="93000"/>
              </a:lnSpc>
              <a:spcBef>
                <a:spcPts val="180"/>
              </a:spcBef>
            </a:pPr>
            <a:r>
              <a:rPr sz="900" spc="-5" dirty="0">
                <a:solidFill>
                  <a:srgbClr val="221816"/>
                </a:solidFill>
                <a:latin typeface="Arial MT"/>
                <a:cs typeface="Arial MT"/>
              </a:rPr>
              <a:t>Close-in</a:t>
            </a:r>
            <a:r>
              <a:rPr sz="900" spc="165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221816"/>
                </a:solidFill>
                <a:latin typeface="Arial MT"/>
                <a:cs typeface="Arial MT"/>
              </a:rPr>
              <a:t>style</a:t>
            </a:r>
            <a:r>
              <a:rPr sz="900" spc="175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spc="-5" dirty="0">
                <a:solidFill>
                  <a:srgbClr val="221816"/>
                </a:solidFill>
                <a:latin typeface="Arial MT"/>
                <a:cs typeface="Arial MT"/>
              </a:rPr>
              <a:t>adjuster</a:t>
            </a:r>
            <a:r>
              <a:rPr sz="900" spc="185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spc="-5" dirty="0">
                <a:solidFill>
                  <a:srgbClr val="221816"/>
                </a:solidFill>
                <a:latin typeface="Arial MT"/>
                <a:cs typeface="Arial MT"/>
              </a:rPr>
              <a:t>for</a:t>
            </a:r>
            <a:r>
              <a:rPr sz="900" spc="180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221816"/>
                </a:solidFill>
                <a:latin typeface="Arial MT"/>
                <a:cs typeface="Arial MT"/>
              </a:rPr>
              <a:t>up</a:t>
            </a:r>
            <a:r>
              <a:rPr sz="900" spc="170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spc="-5" dirty="0">
                <a:solidFill>
                  <a:srgbClr val="221816"/>
                </a:solidFill>
                <a:latin typeface="Arial MT"/>
                <a:cs typeface="Arial MT"/>
              </a:rPr>
              <a:t>and</a:t>
            </a:r>
            <a:r>
              <a:rPr sz="900" spc="170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spc="-5" dirty="0">
                <a:solidFill>
                  <a:srgbClr val="221816"/>
                </a:solidFill>
                <a:latin typeface="Arial MT"/>
                <a:cs typeface="Arial MT"/>
              </a:rPr>
              <a:t>down,</a:t>
            </a:r>
            <a:r>
              <a:rPr sz="900" spc="185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221816"/>
                </a:solidFill>
                <a:latin typeface="Arial MT"/>
                <a:cs typeface="Arial MT"/>
              </a:rPr>
              <a:t>it </a:t>
            </a:r>
            <a:r>
              <a:rPr sz="900" spc="-235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spc="-5" dirty="0">
                <a:solidFill>
                  <a:srgbClr val="221816"/>
                </a:solidFill>
                <a:latin typeface="Arial MT"/>
                <a:cs typeface="Arial MT"/>
              </a:rPr>
              <a:t>change</a:t>
            </a:r>
            <a:r>
              <a:rPr sz="900" spc="5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221816"/>
                </a:solidFill>
                <a:latin typeface="Arial MT"/>
                <a:cs typeface="Arial MT"/>
              </a:rPr>
              <a:t>the</a:t>
            </a:r>
            <a:r>
              <a:rPr sz="900" spc="5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spc="-5" dirty="0">
                <a:solidFill>
                  <a:srgbClr val="221816"/>
                </a:solidFill>
                <a:latin typeface="Arial MT"/>
                <a:cs typeface="Arial MT"/>
              </a:rPr>
              <a:t>traditional</a:t>
            </a:r>
            <a:r>
              <a:rPr sz="900" spc="10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spc="-5" dirty="0">
                <a:solidFill>
                  <a:srgbClr val="221816"/>
                </a:solidFill>
                <a:latin typeface="Arial MT"/>
                <a:cs typeface="Arial MT"/>
              </a:rPr>
              <a:t>adjusting</a:t>
            </a:r>
            <a:r>
              <a:rPr sz="900" spc="5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221816"/>
                </a:solidFill>
                <a:latin typeface="Arial MT"/>
                <a:cs typeface="Arial MT"/>
              </a:rPr>
              <a:t>way</a:t>
            </a:r>
            <a:r>
              <a:rPr sz="900" dirty="0">
                <a:solidFill>
                  <a:srgbClr val="221816"/>
                </a:solidFill>
                <a:latin typeface="Arial MT"/>
                <a:cs typeface="Arial MT"/>
              </a:rPr>
              <a:t> of </a:t>
            </a:r>
            <a:r>
              <a:rPr sz="900" spc="5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spc="-5" dirty="0">
                <a:solidFill>
                  <a:srgbClr val="221816"/>
                </a:solidFill>
                <a:latin typeface="Arial MT"/>
                <a:cs typeface="Arial MT"/>
              </a:rPr>
              <a:t>exposing</a:t>
            </a:r>
            <a:r>
              <a:rPr sz="900" spc="5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221816"/>
                </a:solidFill>
                <a:latin typeface="Arial MT"/>
                <a:cs typeface="Arial MT"/>
              </a:rPr>
              <a:t>the</a:t>
            </a:r>
            <a:r>
              <a:rPr sz="900" spc="245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spc="-5" dirty="0">
                <a:solidFill>
                  <a:srgbClr val="221816"/>
                </a:solidFill>
                <a:latin typeface="Arial MT"/>
                <a:cs typeface="Arial MT"/>
              </a:rPr>
              <a:t>screws,</a:t>
            </a:r>
            <a:r>
              <a:rPr sz="900" spc="254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spc="-5" dirty="0">
                <a:solidFill>
                  <a:srgbClr val="221816"/>
                </a:solidFill>
                <a:latin typeface="Arial MT"/>
                <a:cs typeface="Arial MT"/>
              </a:rPr>
              <a:t>makes</a:t>
            </a:r>
            <a:r>
              <a:rPr sz="900" spc="240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spc="-5" dirty="0">
                <a:solidFill>
                  <a:srgbClr val="221816"/>
                </a:solidFill>
                <a:latin typeface="Arial MT"/>
                <a:cs typeface="Arial MT"/>
              </a:rPr>
              <a:t>adjusting </a:t>
            </a:r>
            <a:r>
              <a:rPr sz="900" dirty="0">
                <a:solidFill>
                  <a:srgbClr val="221816"/>
                </a:solidFill>
                <a:latin typeface="Arial MT"/>
                <a:cs typeface="Arial MT"/>
              </a:rPr>
              <a:t> more</a:t>
            </a:r>
            <a:r>
              <a:rPr sz="900" spc="10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spc="-5" dirty="0">
                <a:solidFill>
                  <a:srgbClr val="221816"/>
                </a:solidFill>
                <a:latin typeface="Arial MT"/>
                <a:cs typeface="Arial MT"/>
              </a:rPr>
              <a:t>ﬂexible</a:t>
            </a:r>
            <a:r>
              <a:rPr sz="900" spc="30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spc="-5" dirty="0">
                <a:solidFill>
                  <a:srgbClr val="221816"/>
                </a:solidFill>
                <a:latin typeface="Arial MT"/>
                <a:cs typeface="Arial MT"/>
              </a:rPr>
              <a:t>and</a:t>
            </a:r>
            <a:r>
              <a:rPr sz="900" spc="30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spc="-5" dirty="0">
                <a:solidFill>
                  <a:srgbClr val="221816"/>
                </a:solidFill>
                <a:latin typeface="Arial MT"/>
                <a:cs typeface="Arial MT"/>
              </a:rPr>
              <a:t>stable.</a:t>
            </a:r>
            <a:endParaRPr sz="9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30166" y="5645277"/>
            <a:ext cx="2297430" cy="54419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5080">
              <a:lnSpc>
                <a:spcPct val="93000"/>
              </a:lnSpc>
              <a:spcBef>
                <a:spcPts val="175"/>
              </a:spcBef>
            </a:pPr>
            <a:r>
              <a:rPr sz="900" dirty="0">
                <a:solidFill>
                  <a:srgbClr val="221816"/>
                </a:solidFill>
                <a:latin typeface="Arial MT"/>
                <a:cs typeface="Arial MT"/>
              </a:rPr>
              <a:t>Chrome </a:t>
            </a:r>
            <a:r>
              <a:rPr sz="900" spc="-5" dirty="0">
                <a:solidFill>
                  <a:srgbClr val="221816"/>
                </a:solidFill>
                <a:latin typeface="Arial MT"/>
                <a:cs typeface="Arial MT"/>
              </a:rPr>
              <a:t>plated</a:t>
            </a:r>
            <a:r>
              <a:rPr sz="900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221816"/>
                </a:solidFill>
                <a:latin typeface="Arial MT"/>
                <a:cs typeface="Arial MT"/>
              </a:rPr>
              <a:t>is</a:t>
            </a:r>
            <a:r>
              <a:rPr sz="900" spc="-5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221816"/>
                </a:solidFill>
                <a:latin typeface="Arial MT"/>
                <a:cs typeface="Arial MT"/>
              </a:rPr>
              <a:t>the </a:t>
            </a:r>
            <a:r>
              <a:rPr sz="900" spc="-5" dirty="0">
                <a:solidFill>
                  <a:srgbClr val="221816"/>
                </a:solidFill>
                <a:latin typeface="Arial MT"/>
                <a:cs typeface="Arial MT"/>
              </a:rPr>
              <a:t>metal</a:t>
            </a:r>
            <a:r>
              <a:rPr sz="900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spc="-5" dirty="0">
                <a:solidFill>
                  <a:srgbClr val="221816"/>
                </a:solidFill>
                <a:latin typeface="Arial MT"/>
                <a:cs typeface="Arial MT"/>
              </a:rPr>
              <a:t>coating</a:t>
            </a:r>
            <a:r>
              <a:rPr sz="900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spc="-5" dirty="0">
                <a:solidFill>
                  <a:srgbClr val="221816"/>
                </a:solidFill>
                <a:latin typeface="Arial MT"/>
                <a:cs typeface="Arial MT"/>
              </a:rPr>
              <a:t>on</a:t>
            </a:r>
            <a:r>
              <a:rPr sz="900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spc="-5" dirty="0">
                <a:solidFill>
                  <a:srgbClr val="221816"/>
                </a:solidFill>
                <a:latin typeface="Arial MT"/>
                <a:cs typeface="Arial MT"/>
              </a:rPr>
              <a:t>the </a:t>
            </a:r>
            <a:r>
              <a:rPr sz="900" spc="-235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221816"/>
                </a:solidFill>
                <a:latin typeface="Arial MT"/>
                <a:cs typeface="Arial MT"/>
              </a:rPr>
              <a:t>surface</a:t>
            </a:r>
            <a:r>
              <a:rPr sz="900" spc="200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221816"/>
                </a:solidFill>
                <a:latin typeface="Arial MT"/>
                <a:cs typeface="Arial MT"/>
              </a:rPr>
              <a:t>to</a:t>
            </a:r>
            <a:r>
              <a:rPr sz="900" spc="195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spc="-5" dirty="0">
                <a:solidFill>
                  <a:srgbClr val="221816"/>
                </a:solidFill>
                <a:latin typeface="Arial MT"/>
                <a:cs typeface="Arial MT"/>
              </a:rPr>
              <a:t>change</a:t>
            </a:r>
            <a:r>
              <a:rPr sz="900" spc="215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spc="-5" dirty="0">
                <a:solidFill>
                  <a:srgbClr val="221816"/>
                </a:solidFill>
                <a:latin typeface="Arial MT"/>
                <a:cs typeface="Arial MT"/>
              </a:rPr>
              <a:t>nature</a:t>
            </a:r>
            <a:r>
              <a:rPr sz="900" spc="200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221816"/>
                </a:solidFill>
                <a:latin typeface="Arial MT"/>
                <a:cs typeface="Arial MT"/>
              </a:rPr>
              <a:t>of</a:t>
            </a:r>
            <a:r>
              <a:rPr sz="900" spc="185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dirty="0">
                <a:solidFill>
                  <a:srgbClr val="221816"/>
                </a:solidFill>
                <a:latin typeface="Arial MT"/>
                <a:cs typeface="Arial MT"/>
              </a:rPr>
              <a:t>the</a:t>
            </a:r>
            <a:r>
              <a:rPr sz="900" spc="215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spc="-5" dirty="0">
                <a:solidFill>
                  <a:srgbClr val="221816"/>
                </a:solidFill>
                <a:latin typeface="Arial MT"/>
                <a:cs typeface="Arial MT"/>
              </a:rPr>
              <a:t>materials, </a:t>
            </a:r>
            <a:r>
              <a:rPr sz="900" spc="-235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spc="-5" dirty="0">
                <a:solidFill>
                  <a:srgbClr val="221816"/>
                </a:solidFill>
                <a:latin typeface="Arial MT"/>
                <a:cs typeface="Arial MT"/>
              </a:rPr>
              <a:t>improve</a:t>
            </a:r>
            <a:r>
              <a:rPr sz="900" spc="5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spc="-5" dirty="0">
                <a:solidFill>
                  <a:srgbClr val="221816"/>
                </a:solidFill>
                <a:latin typeface="Arial MT"/>
                <a:cs typeface="Arial MT"/>
              </a:rPr>
              <a:t>its</a:t>
            </a:r>
            <a:r>
              <a:rPr sz="900" spc="5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spc="-5" dirty="0">
                <a:solidFill>
                  <a:srgbClr val="221816"/>
                </a:solidFill>
                <a:latin typeface="Arial MT"/>
                <a:cs typeface="Arial MT"/>
              </a:rPr>
              <a:t>hardness,</a:t>
            </a:r>
            <a:r>
              <a:rPr sz="900" spc="245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spc="-5" dirty="0">
                <a:solidFill>
                  <a:srgbClr val="221816"/>
                </a:solidFill>
                <a:latin typeface="Arial MT"/>
                <a:cs typeface="Arial MT"/>
              </a:rPr>
              <a:t>prevent</a:t>
            </a:r>
            <a:r>
              <a:rPr sz="900" spc="250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spc="-5" dirty="0">
                <a:solidFill>
                  <a:srgbClr val="221816"/>
                </a:solidFill>
                <a:latin typeface="Arial MT"/>
                <a:cs typeface="Arial MT"/>
              </a:rPr>
              <a:t>wearing, </a:t>
            </a:r>
            <a:r>
              <a:rPr sz="900" dirty="0">
                <a:solidFill>
                  <a:srgbClr val="221816"/>
                </a:solidFill>
                <a:latin typeface="Arial MT"/>
                <a:cs typeface="Arial MT"/>
              </a:rPr>
              <a:t> resist</a:t>
            </a:r>
            <a:r>
              <a:rPr sz="900" spc="120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spc="-5" dirty="0">
                <a:solidFill>
                  <a:srgbClr val="221816"/>
                </a:solidFill>
                <a:latin typeface="Arial MT"/>
                <a:cs typeface="Arial MT"/>
              </a:rPr>
              <a:t>heat</a:t>
            </a:r>
            <a:r>
              <a:rPr sz="900" spc="120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spc="-10" dirty="0">
                <a:solidFill>
                  <a:srgbClr val="221816"/>
                </a:solidFill>
                <a:latin typeface="Arial MT"/>
                <a:cs typeface="Arial MT"/>
              </a:rPr>
              <a:t>to</a:t>
            </a:r>
            <a:r>
              <a:rPr sz="900" spc="125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spc="-5" dirty="0">
                <a:solidFill>
                  <a:srgbClr val="221816"/>
                </a:solidFill>
                <a:latin typeface="Arial MT"/>
                <a:cs typeface="Arial MT"/>
              </a:rPr>
              <a:t>keep</a:t>
            </a:r>
            <a:r>
              <a:rPr sz="900" spc="120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spc="-5" dirty="0">
                <a:solidFill>
                  <a:srgbClr val="221816"/>
                </a:solidFill>
                <a:latin typeface="Arial MT"/>
                <a:cs typeface="Arial MT"/>
              </a:rPr>
              <a:t>the</a:t>
            </a:r>
            <a:r>
              <a:rPr sz="900" spc="110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spc="-5" dirty="0">
                <a:solidFill>
                  <a:srgbClr val="221816"/>
                </a:solidFill>
                <a:latin typeface="Arial MT"/>
                <a:cs typeface="Arial MT"/>
              </a:rPr>
              <a:t>surface</a:t>
            </a:r>
            <a:r>
              <a:rPr sz="900" spc="120" dirty="0">
                <a:solidFill>
                  <a:srgbClr val="221816"/>
                </a:solidFill>
                <a:latin typeface="Arial MT"/>
                <a:cs typeface="Arial MT"/>
              </a:rPr>
              <a:t> </a:t>
            </a:r>
            <a:r>
              <a:rPr sz="900" spc="-5" dirty="0">
                <a:solidFill>
                  <a:srgbClr val="221816"/>
                </a:solidFill>
                <a:latin typeface="Arial MT"/>
                <a:cs typeface="Arial MT"/>
              </a:rPr>
              <a:t>elegant.</a:t>
            </a:r>
            <a:endParaRPr sz="900">
              <a:latin typeface="Arial MT"/>
              <a:cs typeface="Arial MT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18871" y="342899"/>
            <a:ext cx="10688320" cy="685800"/>
            <a:chOff x="118871" y="342899"/>
            <a:chExt cx="10688320" cy="685800"/>
          </a:xfrm>
        </p:grpSpPr>
        <p:sp>
          <p:nvSpPr>
            <p:cNvPr id="7" name="object 7"/>
            <p:cNvSpPr/>
            <p:nvPr/>
          </p:nvSpPr>
          <p:spPr>
            <a:xfrm>
              <a:off x="118871" y="342899"/>
              <a:ext cx="10688320" cy="685800"/>
            </a:xfrm>
            <a:custGeom>
              <a:avLst/>
              <a:gdLst/>
              <a:ahLst/>
              <a:cxnLst/>
              <a:rect l="l" t="t" r="r" b="b"/>
              <a:pathLst>
                <a:path w="10688320" h="685800">
                  <a:moveTo>
                    <a:pt x="10687812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10687812" y="685800"/>
                  </a:lnTo>
                  <a:lnTo>
                    <a:pt x="10687812" y="0"/>
                  </a:lnTo>
                  <a:close/>
                </a:path>
              </a:pathLst>
            </a:custGeom>
            <a:solidFill>
              <a:srgbClr val="0D355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4434840" y="650747"/>
              <a:ext cx="2034539" cy="203200"/>
            </a:xfrm>
            <a:custGeom>
              <a:avLst/>
              <a:gdLst/>
              <a:ahLst/>
              <a:cxnLst/>
              <a:rect l="l" t="t" r="r" b="b"/>
              <a:pathLst>
                <a:path w="2034539" h="203200">
                  <a:moveTo>
                    <a:pt x="19050" y="0"/>
                  </a:moveTo>
                  <a:lnTo>
                    <a:pt x="0" y="0"/>
                  </a:lnTo>
                  <a:lnTo>
                    <a:pt x="0" y="202692"/>
                  </a:lnTo>
                  <a:lnTo>
                    <a:pt x="19050" y="202692"/>
                  </a:lnTo>
                  <a:lnTo>
                    <a:pt x="19050" y="0"/>
                  </a:lnTo>
                  <a:close/>
                </a:path>
                <a:path w="2034539" h="203200">
                  <a:moveTo>
                    <a:pt x="2034540" y="0"/>
                  </a:moveTo>
                  <a:lnTo>
                    <a:pt x="2015490" y="0"/>
                  </a:lnTo>
                  <a:lnTo>
                    <a:pt x="2015490" y="202692"/>
                  </a:lnTo>
                  <a:lnTo>
                    <a:pt x="2034540" y="202692"/>
                  </a:lnTo>
                  <a:lnTo>
                    <a:pt x="20345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567554" y="586485"/>
            <a:ext cx="175895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75" dirty="0"/>
              <a:t>Product</a:t>
            </a:r>
            <a:r>
              <a:rPr spc="25" dirty="0"/>
              <a:t> </a:t>
            </a:r>
            <a:r>
              <a:rPr spc="70" dirty="0"/>
              <a:t>Detail</a:t>
            </a:r>
            <a:endParaRPr spc="70" dirty="0"/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7242936" y="5081904"/>
          <a:ext cx="3270250" cy="1257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4485"/>
                <a:gridCol w="1618615"/>
              </a:tblGrid>
              <a:tr h="609600">
                <a:tc>
                  <a:txBody>
                    <a:bodyPr/>
                    <a:lstStyle/>
                    <a:p>
                      <a:pPr marL="47625" algn="ctr">
                        <a:lnSpc>
                          <a:spcPct val="100000"/>
                        </a:lnSpc>
                        <a:spcBef>
                          <a:spcPts val="1405"/>
                        </a:spcBef>
                      </a:pPr>
                      <a:r>
                        <a:rPr sz="1600" spc="3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Min</a:t>
                      </a:r>
                      <a:r>
                        <a:rPr sz="1600" spc="1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4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size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178435" marB="0">
                    <a:lnL w="38100">
                      <a:solidFill>
                        <a:srgbClr val="3AA8DF"/>
                      </a:solidFill>
                      <a:prstDash val="solid"/>
                    </a:lnL>
                    <a:lnR w="38100">
                      <a:solidFill>
                        <a:srgbClr val="3AA8DF"/>
                      </a:solidFill>
                      <a:prstDash val="solid"/>
                    </a:lnR>
                    <a:lnT w="38100">
                      <a:solidFill>
                        <a:srgbClr val="3AA8DF"/>
                      </a:solidFill>
                      <a:prstDash val="solid"/>
                    </a:lnT>
                    <a:lnB w="38100">
                      <a:solidFill>
                        <a:srgbClr val="3AA8DF"/>
                      </a:solidFill>
                      <a:prstDash val="solid"/>
                    </a:lnB>
                    <a:solidFill>
                      <a:srgbClr val="0D3555"/>
                    </a:solidFill>
                  </a:tcPr>
                </a:tc>
                <a:tc>
                  <a:txBody>
                    <a:bodyPr/>
                    <a:lstStyle/>
                    <a:p>
                      <a:pPr marL="55245" algn="ctr">
                        <a:lnSpc>
                          <a:spcPct val="100000"/>
                        </a:lnSpc>
                        <a:spcBef>
                          <a:spcPts val="1465"/>
                        </a:spcBef>
                      </a:pPr>
                      <a:r>
                        <a:rPr sz="1600" spc="3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Max</a:t>
                      </a:r>
                      <a:r>
                        <a:rPr sz="1600" spc="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6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size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186055" marB="0">
                    <a:lnL w="38100">
                      <a:solidFill>
                        <a:srgbClr val="3AA8DF"/>
                      </a:solidFill>
                      <a:prstDash val="solid"/>
                    </a:lnL>
                    <a:lnR w="38100">
                      <a:solidFill>
                        <a:srgbClr val="3AA8DF"/>
                      </a:solidFill>
                      <a:prstDash val="solid"/>
                    </a:lnR>
                    <a:lnT w="38100">
                      <a:solidFill>
                        <a:srgbClr val="3AA8DF"/>
                      </a:solidFill>
                      <a:prstDash val="solid"/>
                    </a:lnT>
                    <a:lnB w="38100">
                      <a:solidFill>
                        <a:srgbClr val="3AA8DF"/>
                      </a:solidFill>
                      <a:prstDash val="solid"/>
                    </a:lnB>
                    <a:solidFill>
                      <a:srgbClr val="0D3555"/>
                    </a:solidFill>
                  </a:tcPr>
                </a:tc>
              </a:tr>
              <a:tr h="609981">
                <a:tc>
                  <a:txBody>
                    <a:bodyPr/>
                    <a:lstStyle/>
                    <a:p>
                      <a:pPr marL="53975" algn="ctr">
                        <a:lnSpc>
                          <a:spcPct val="100000"/>
                        </a:lnSpc>
                        <a:spcBef>
                          <a:spcPts val="1265"/>
                        </a:spcBef>
                      </a:pPr>
                      <a:r>
                        <a:rPr sz="1600" spc="6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200cm*150cm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160655" marB="0">
                    <a:lnL w="38100">
                      <a:solidFill>
                        <a:srgbClr val="3AA8DF"/>
                      </a:solidFill>
                      <a:prstDash val="solid"/>
                    </a:lnL>
                    <a:lnR w="38100">
                      <a:solidFill>
                        <a:srgbClr val="3AA8DF"/>
                      </a:solidFill>
                      <a:prstDash val="solid"/>
                    </a:lnR>
                    <a:lnT w="38100">
                      <a:solidFill>
                        <a:srgbClr val="3AA8DF"/>
                      </a:solidFill>
                      <a:prstDash val="solid"/>
                    </a:lnT>
                    <a:lnB w="38100">
                      <a:solidFill>
                        <a:srgbClr val="3AA8DF"/>
                      </a:solidFill>
                      <a:prstDash val="solid"/>
                    </a:lnB>
                    <a:solidFill>
                      <a:srgbClr val="0D3555"/>
                    </a:solidFill>
                  </a:tcPr>
                </a:tc>
                <a:tc>
                  <a:txBody>
                    <a:bodyPr/>
                    <a:lstStyle/>
                    <a:p>
                      <a:pPr marL="51435" algn="ctr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sz="1600" spc="6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600cm*350cm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157480" marB="0">
                    <a:lnL w="38100">
                      <a:solidFill>
                        <a:srgbClr val="3AA8DF"/>
                      </a:solidFill>
                      <a:prstDash val="solid"/>
                    </a:lnL>
                    <a:lnR w="38100">
                      <a:solidFill>
                        <a:srgbClr val="3AA8DF"/>
                      </a:solidFill>
                      <a:prstDash val="solid"/>
                    </a:lnR>
                    <a:lnT w="38100">
                      <a:solidFill>
                        <a:srgbClr val="3AA8DF"/>
                      </a:solidFill>
                      <a:prstDash val="solid"/>
                    </a:lnT>
                    <a:lnB w="38100">
                      <a:solidFill>
                        <a:srgbClr val="3AA8DF"/>
                      </a:solidFill>
                      <a:prstDash val="solid"/>
                    </a:lnB>
                    <a:solidFill>
                      <a:srgbClr val="0D355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8871" y="342899"/>
            <a:ext cx="10688320" cy="685800"/>
            <a:chOff x="118871" y="342899"/>
            <a:chExt cx="10688320" cy="685800"/>
          </a:xfrm>
        </p:grpSpPr>
        <p:sp>
          <p:nvSpPr>
            <p:cNvPr id="3" name="object 3"/>
            <p:cNvSpPr/>
            <p:nvPr/>
          </p:nvSpPr>
          <p:spPr>
            <a:xfrm>
              <a:off x="118871" y="342899"/>
              <a:ext cx="10688320" cy="685800"/>
            </a:xfrm>
            <a:custGeom>
              <a:avLst/>
              <a:gdLst/>
              <a:ahLst/>
              <a:cxnLst/>
              <a:rect l="l" t="t" r="r" b="b"/>
              <a:pathLst>
                <a:path w="10688320" h="685800">
                  <a:moveTo>
                    <a:pt x="10687812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10687812" y="685800"/>
                  </a:lnTo>
                  <a:lnTo>
                    <a:pt x="10687812" y="0"/>
                  </a:lnTo>
                  <a:close/>
                </a:path>
              </a:pathLst>
            </a:custGeom>
            <a:solidFill>
              <a:srgbClr val="0D355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4399788" y="650747"/>
              <a:ext cx="2654300" cy="210820"/>
            </a:xfrm>
            <a:custGeom>
              <a:avLst/>
              <a:gdLst/>
              <a:ahLst/>
              <a:cxnLst/>
              <a:rect l="l" t="t" r="r" b="b"/>
              <a:pathLst>
                <a:path w="2654300" h="210819">
                  <a:moveTo>
                    <a:pt x="19050" y="0"/>
                  </a:moveTo>
                  <a:lnTo>
                    <a:pt x="0" y="0"/>
                  </a:lnTo>
                  <a:lnTo>
                    <a:pt x="0" y="202692"/>
                  </a:lnTo>
                  <a:lnTo>
                    <a:pt x="19050" y="202692"/>
                  </a:lnTo>
                  <a:lnTo>
                    <a:pt x="19050" y="0"/>
                  </a:lnTo>
                  <a:close/>
                </a:path>
                <a:path w="2654300" h="210819">
                  <a:moveTo>
                    <a:pt x="2654173" y="7620"/>
                  </a:moveTo>
                  <a:lnTo>
                    <a:pt x="2635123" y="7620"/>
                  </a:lnTo>
                  <a:lnTo>
                    <a:pt x="2635123" y="210312"/>
                  </a:lnTo>
                  <a:lnTo>
                    <a:pt x="2654173" y="210312"/>
                  </a:lnTo>
                  <a:lnTo>
                    <a:pt x="2654173" y="762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4530978" y="572770"/>
            <a:ext cx="239585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70" dirty="0">
                <a:solidFill>
                  <a:srgbClr val="FFFFFF"/>
                </a:solidFill>
                <a:latin typeface="Arial MT"/>
                <a:cs typeface="Arial MT"/>
              </a:rPr>
              <a:t>Fabric</a:t>
            </a:r>
            <a:r>
              <a:rPr sz="2000" spc="8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75" dirty="0">
                <a:solidFill>
                  <a:srgbClr val="FFFFFF"/>
                </a:solidFill>
                <a:latin typeface="Arial MT"/>
                <a:cs typeface="Arial MT"/>
              </a:rPr>
              <a:t>Partial</a:t>
            </a:r>
            <a:r>
              <a:rPr sz="2000" spc="8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60" dirty="0">
                <a:solidFill>
                  <a:srgbClr val="FFFFFF"/>
                </a:solidFill>
                <a:latin typeface="Arial MT"/>
                <a:cs typeface="Arial MT"/>
              </a:rPr>
              <a:t>Color</a:t>
            </a:r>
            <a:endParaRPr sz="2000">
              <a:latin typeface="Arial MT"/>
              <a:cs typeface="Arial MT"/>
            </a:endParaRPr>
          </a:p>
        </p:txBody>
      </p:sp>
      <p:pic>
        <p:nvPicPr>
          <p:cNvPr id="6" name="object 6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897636" y="1411223"/>
            <a:ext cx="4344924" cy="576986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00344" y="1458467"/>
            <a:ext cx="4341876" cy="510235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8871" y="342899"/>
            <a:ext cx="10688320" cy="685800"/>
            <a:chOff x="118871" y="342899"/>
            <a:chExt cx="10688320" cy="685800"/>
          </a:xfrm>
        </p:grpSpPr>
        <p:sp>
          <p:nvSpPr>
            <p:cNvPr id="3" name="object 3"/>
            <p:cNvSpPr/>
            <p:nvPr/>
          </p:nvSpPr>
          <p:spPr>
            <a:xfrm>
              <a:off x="118871" y="342899"/>
              <a:ext cx="10688320" cy="685800"/>
            </a:xfrm>
            <a:custGeom>
              <a:avLst/>
              <a:gdLst/>
              <a:ahLst/>
              <a:cxnLst/>
              <a:rect l="l" t="t" r="r" b="b"/>
              <a:pathLst>
                <a:path w="10688320" h="685800">
                  <a:moveTo>
                    <a:pt x="10687812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10687812" y="685800"/>
                  </a:lnTo>
                  <a:lnTo>
                    <a:pt x="10687812" y="0"/>
                  </a:lnTo>
                  <a:close/>
                </a:path>
              </a:pathLst>
            </a:custGeom>
            <a:solidFill>
              <a:srgbClr val="0D355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4399788" y="650747"/>
              <a:ext cx="2113915" cy="210820"/>
            </a:xfrm>
            <a:custGeom>
              <a:avLst/>
              <a:gdLst/>
              <a:ahLst/>
              <a:cxnLst/>
              <a:rect l="l" t="t" r="r" b="b"/>
              <a:pathLst>
                <a:path w="2113915" h="210819">
                  <a:moveTo>
                    <a:pt x="19050" y="0"/>
                  </a:moveTo>
                  <a:lnTo>
                    <a:pt x="0" y="0"/>
                  </a:lnTo>
                  <a:lnTo>
                    <a:pt x="0" y="202692"/>
                  </a:lnTo>
                  <a:lnTo>
                    <a:pt x="19050" y="202692"/>
                  </a:lnTo>
                  <a:lnTo>
                    <a:pt x="19050" y="0"/>
                  </a:lnTo>
                  <a:close/>
                </a:path>
                <a:path w="2113915" h="210819">
                  <a:moveTo>
                    <a:pt x="2113788" y="7620"/>
                  </a:moveTo>
                  <a:lnTo>
                    <a:pt x="2094738" y="7620"/>
                  </a:lnTo>
                  <a:lnTo>
                    <a:pt x="2094738" y="210312"/>
                  </a:lnTo>
                  <a:lnTo>
                    <a:pt x="2113788" y="210312"/>
                  </a:lnTo>
                  <a:lnTo>
                    <a:pt x="2113788" y="762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4587366" y="572770"/>
            <a:ext cx="173101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70" dirty="0">
                <a:solidFill>
                  <a:srgbClr val="FFFFFF"/>
                </a:solidFill>
                <a:latin typeface="Arial MT"/>
                <a:cs typeface="Arial MT"/>
              </a:rPr>
              <a:t>Project </a:t>
            </a:r>
            <a:r>
              <a:rPr sz="2000" spc="60" dirty="0">
                <a:solidFill>
                  <a:srgbClr val="FFFFFF"/>
                </a:solidFill>
                <a:latin typeface="Arial MT"/>
                <a:cs typeface="Arial MT"/>
              </a:rPr>
              <a:t>Cases</a:t>
            </a:r>
            <a:endParaRPr sz="2000">
              <a:latin typeface="Arial MT"/>
              <a:cs typeface="Arial MT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585216" y="1517903"/>
            <a:ext cx="4029710" cy="2533015"/>
            <a:chOff x="585216" y="1517903"/>
            <a:chExt cx="4029710" cy="2533015"/>
          </a:xfrm>
        </p:grpSpPr>
        <p:pic>
          <p:nvPicPr>
            <p:cNvPr id="7" name="object 7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585216" y="1517903"/>
              <a:ext cx="4029455" cy="2532888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56460" y="2695955"/>
              <a:ext cx="743712" cy="176784"/>
            </a:xfrm>
            <a:prstGeom prst="rect">
              <a:avLst/>
            </a:prstGeom>
          </p:spPr>
        </p:pic>
      </p:grpSp>
      <p:grpSp>
        <p:nvGrpSpPr>
          <p:cNvPr id="9" name="object 9"/>
          <p:cNvGrpSpPr/>
          <p:nvPr/>
        </p:nvGrpSpPr>
        <p:grpSpPr>
          <a:xfrm>
            <a:off x="4823459" y="1527047"/>
            <a:ext cx="3022600" cy="2534920"/>
            <a:chOff x="4823459" y="1527047"/>
            <a:chExt cx="3022600" cy="2534920"/>
          </a:xfrm>
        </p:grpSpPr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23459" y="1527047"/>
              <a:ext cx="3022091" cy="2534412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600699" y="2964180"/>
              <a:ext cx="743712" cy="176784"/>
            </a:xfrm>
            <a:prstGeom prst="rect">
              <a:avLst/>
            </a:prstGeom>
          </p:spPr>
        </p:pic>
      </p:grpSp>
      <p:grpSp>
        <p:nvGrpSpPr>
          <p:cNvPr id="12" name="object 12"/>
          <p:cNvGrpSpPr/>
          <p:nvPr/>
        </p:nvGrpSpPr>
        <p:grpSpPr>
          <a:xfrm>
            <a:off x="8034528" y="1527047"/>
            <a:ext cx="2504440" cy="2534920"/>
            <a:chOff x="8034528" y="1527047"/>
            <a:chExt cx="2504440" cy="2534920"/>
          </a:xfrm>
        </p:grpSpPr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034528" y="1527047"/>
              <a:ext cx="2503931" cy="2534412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325356" y="2941319"/>
              <a:ext cx="742188" cy="178308"/>
            </a:xfrm>
            <a:prstGeom prst="rect">
              <a:avLst/>
            </a:prstGeom>
          </p:spPr>
        </p:pic>
      </p:grpSp>
      <p:grpSp>
        <p:nvGrpSpPr>
          <p:cNvPr id="15" name="object 15"/>
          <p:cNvGrpSpPr/>
          <p:nvPr/>
        </p:nvGrpSpPr>
        <p:grpSpPr>
          <a:xfrm>
            <a:off x="576072" y="4520183"/>
            <a:ext cx="3115310" cy="2534920"/>
            <a:chOff x="576072" y="4520183"/>
            <a:chExt cx="3115310" cy="2534920"/>
          </a:xfrm>
        </p:grpSpPr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6072" y="4520183"/>
              <a:ext cx="3115055" cy="2534412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05711" y="5465063"/>
              <a:ext cx="742188" cy="178307"/>
            </a:xfrm>
            <a:prstGeom prst="rect">
              <a:avLst/>
            </a:prstGeom>
          </p:spPr>
        </p:pic>
      </p:grpSp>
      <p:grpSp>
        <p:nvGrpSpPr>
          <p:cNvPr id="18" name="object 18"/>
          <p:cNvGrpSpPr/>
          <p:nvPr/>
        </p:nvGrpSpPr>
        <p:grpSpPr>
          <a:xfrm>
            <a:off x="3919728" y="4520183"/>
            <a:ext cx="2867025" cy="2534920"/>
            <a:chOff x="3919728" y="4520183"/>
            <a:chExt cx="2867025" cy="2534920"/>
          </a:xfrm>
        </p:grpSpPr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919728" y="4520183"/>
              <a:ext cx="2866644" cy="2534412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80432" y="5699759"/>
              <a:ext cx="743712" cy="176783"/>
            </a:xfrm>
            <a:prstGeom prst="rect">
              <a:avLst/>
            </a:prstGeom>
          </p:spPr>
        </p:pic>
      </p:grpSp>
      <p:grpSp>
        <p:nvGrpSpPr>
          <p:cNvPr id="21" name="object 21"/>
          <p:cNvGrpSpPr/>
          <p:nvPr/>
        </p:nvGrpSpPr>
        <p:grpSpPr>
          <a:xfrm>
            <a:off x="7014971" y="4511040"/>
            <a:ext cx="3438525" cy="2533015"/>
            <a:chOff x="7014971" y="4511040"/>
            <a:chExt cx="3438525" cy="2533015"/>
          </a:xfrm>
        </p:grpSpPr>
        <p:pic>
          <p:nvPicPr>
            <p:cNvPr id="22" name="object 2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014971" y="4511040"/>
              <a:ext cx="3438144" cy="2532888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14943" y="5561076"/>
              <a:ext cx="743711" cy="17678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1181099" y="597417"/>
            <a:ext cx="8566374" cy="64235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635</Words>
  <Application>WPS Presentation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Arial</vt:lpstr>
      <vt:lpstr>SimSun</vt:lpstr>
      <vt:lpstr>Wingdings</vt:lpstr>
      <vt:lpstr>Arial MT</vt:lpstr>
      <vt:lpstr>Microsoft YaHei</vt:lpstr>
      <vt:lpstr>Arial Unicode MS</vt:lpstr>
      <vt:lpstr>Calibri</vt:lpstr>
      <vt:lpstr>Office Theme</vt:lpstr>
      <vt:lpstr>PowerPoint 演示文稿</vt:lpstr>
      <vt:lpstr>PowerPoint 演示文稿</vt:lpstr>
      <vt:lpstr>PowerPoint 演示文稿</vt:lpstr>
      <vt:lpstr>Product Detail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Lenovo</dc:creator>
  <cp:lastModifiedBy>dell</cp:lastModifiedBy>
  <cp:revision>1</cp:revision>
  <dcterms:created xsi:type="dcterms:W3CDTF">2023-09-01T10:15:38Z</dcterms:created>
  <dcterms:modified xsi:type="dcterms:W3CDTF">2023-09-01T10:15:38Z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2023-06-21T05:30:00Z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2023-08-28T05:30:00Z</vt:filetime>
  </property>
  <property fmtid="{D5CDD505-2E9C-101B-9397-08002B2CF9AE}" pid="5" name="ICV">
    <vt:lpwstr>B53177E659D44A448416BD5FF28A98DD_12</vt:lpwstr>
  </property>
  <property fmtid="{D5CDD505-2E9C-101B-9397-08002B2CF9AE}" pid="6" name="KSOProductBuildVer">
    <vt:lpwstr>1033-12.2.0.13193</vt:lpwstr>
  </property>
</Properties>
</file>