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7532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14" y="97503"/>
            <a:ext cx="10483749" cy="74163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42" y="97503"/>
            <a:ext cx="9953466" cy="73614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42" y="383918"/>
            <a:ext cx="10154608" cy="71299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537" y="286415"/>
            <a:ext cx="10386225" cy="67399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42" y="286415"/>
            <a:ext cx="10392321" cy="72274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537" y="286415"/>
            <a:ext cx="10386225" cy="71725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537" y="286415"/>
            <a:ext cx="10386225" cy="71725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75329" cy="7556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2023-08-28T06:46:02Z</dcterms:created>
  <dcterms:modified xsi:type="dcterms:W3CDTF">2023-08-28T06:46:02Z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2023-08-28T00:00:00Z</vt:filetime>
  </property>
</Properties>
</file>